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323" r:id="rId2"/>
    <p:sldId id="256" r:id="rId3"/>
    <p:sldId id="329" r:id="rId4"/>
    <p:sldId id="330" r:id="rId5"/>
    <p:sldId id="293" r:id="rId6"/>
    <p:sldId id="432" r:id="rId7"/>
    <p:sldId id="433" r:id="rId8"/>
    <p:sldId id="434" r:id="rId9"/>
    <p:sldId id="435" r:id="rId10"/>
    <p:sldId id="436" r:id="rId11"/>
    <p:sldId id="437" r:id="rId12"/>
    <p:sldId id="438" r:id="rId13"/>
    <p:sldId id="439" r:id="rId14"/>
    <p:sldId id="440" r:id="rId15"/>
    <p:sldId id="441" r:id="rId16"/>
    <p:sldId id="442" r:id="rId17"/>
    <p:sldId id="443" r:id="rId18"/>
    <p:sldId id="444" r:id="rId19"/>
    <p:sldId id="445" r:id="rId20"/>
    <p:sldId id="446" r:id="rId21"/>
    <p:sldId id="447" r:id="rId22"/>
    <p:sldId id="449" r:id="rId23"/>
    <p:sldId id="450" r:id="rId24"/>
    <p:sldId id="451" r:id="rId25"/>
    <p:sldId id="452" r:id="rId26"/>
    <p:sldId id="448" r:id="rId27"/>
    <p:sldId id="453" r:id="rId28"/>
    <p:sldId id="454" r:id="rId29"/>
    <p:sldId id="458" r:id="rId30"/>
    <p:sldId id="457" r:id="rId31"/>
    <p:sldId id="456" r:id="rId32"/>
    <p:sldId id="455" r:id="rId33"/>
    <p:sldId id="459" r:id="rId34"/>
    <p:sldId id="460" r:id="rId35"/>
    <p:sldId id="461" r:id="rId36"/>
    <p:sldId id="331" r:id="rId37"/>
    <p:sldId id="333" r:id="rId38"/>
  </p:sldIdLst>
  <p:sldSz cx="9144000" cy="6858000" type="screen4x3"/>
  <p:notesSz cx="6858000" cy="9144000"/>
  <p:custDataLst>
    <p:tags r:id="rId40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000000"/>
    <a:srgbClr val="66CCFF"/>
    <a:srgbClr val="99CC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>
        <p:scale>
          <a:sx n="76" d="100"/>
          <a:sy n="76" d="100"/>
        </p:scale>
        <p:origin x="-1176" y="-72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80" d="100"/>
        <a:sy n="180" d="100"/>
      </p:scale>
      <p:origin x="0" y="1081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B84856-7DFA-45E5-ACFD-A7CF181D1E5A}" type="doc">
      <dgm:prSet loTypeId="urn:microsoft.com/office/officeart/2005/8/layout/radial6" loCatId="cycl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6D003F1-3ECC-4BBD-BB98-C0ADB5B1AC17}">
      <dgm:prSet phldrT="[Text]"/>
      <dgm:spPr/>
      <dgm:t>
        <a:bodyPr/>
        <a:lstStyle/>
        <a:p>
          <a:r>
            <a:rPr lang="en-US" dirty="0" err="1" smtClean="0"/>
            <a:t>Các</a:t>
          </a:r>
          <a:r>
            <a:rPr lang="en-US" dirty="0" smtClean="0"/>
            <a:t> </a:t>
          </a:r>
          <a:r>
            <a:rPr lang="en-US" dirty="0" err="1" smtClean="0"/>
            <a:t>loại</a:t>
          </a:r>
          <a:r>
            <a:rPr lang="en-US" dirty="0" smtClean="0"/>
            <a:t> </a:t>
          </a:r>
          <a:r>
            <a:rPr lang="en-US" dirty="0" err="1" smtClean="0"/>
            <a:t>mẫu</a:t>
          </a:r>
          <a:r>
            <a:rPr lang="en-US" dirty="0" smtClean="0"/>
            <a:t>.</a:t>
          </a:r>
          <a:endParaRPr lang="en-US" dirty="0"/>
        </a:p>
      </dgm:t>
    </dgm:pt>
    <dgm:pt modelId="{A129BF2D-907F-4756-B44D-1E186C245E9F}" type="parTrans" cxnId="{0EE13091-6F7C-463D-8305-A2E6D799C1E0}">
      <dgm:prSet/>
      <dgm:spPr/>
      <dgm:t>
        <a:bodyPr/>
        <a:lstStyle/>
        <a:p>
          <a:endParaRPr lang="en-US"/>
        </a:p>
      </dgm:t>
    </dgm:pt>
    <dgm:pt modelId="{8EF2B198-51D6-4388-8E3B-F95C58695F4A}" type="sibTrans" cxnId="{0EE13091-6F7C-463D-8305-A2E6D799C1E0}">
      <dgm:prSet/>
      <dgm:spPr/>
      <dgm:t>
        <a:bodyPr/>
        <a:lstStyle/>
        <a:p>
          <a:endParaRPr lang="en-US"/>
        </a:p>
      </dgm:t>
    </dgm:pt>
    <dgm:pt modelId="{E408946F-5D9D-4905-85BB-EAFAEBBA6D32}">
      <dgm:prSet phldrT="[Text]" custT="1"/>
      <dgm:spPr/>
      <dgm:t>
        <a:bodyPr/>
        <a:lstStyle/>
        <a:p>
          <a:r>
            <a:rPr lang="en-US" sz="2400" dirty="0" smtClean="0"/>
            <a:t>1.Thế </a:t>
          </a:r>
          <a:r>
            <a:rPr lang="en-US" sz="2400" dirty="0" err="1" smtClean="0"/>
            <a:t>nào</a:t>
          </a:r>
          <a:r>
            <a:rPr lang="en-US" sz="2400" dirty="0" smtClean="0"/>
            <a:t> </a:t>
          </a:r>
          <a:r>
            <a:rPr lang="en-US" sz="2400" dirty="0" err="1" smtClean="0"/>
            <a:t>là</a:t>
          </a:r>
          <a:r>
            <a:rPr lang="en-US" sz="2400" dirty="0" smtClean="0"/>
            <a:t> </a:t>
          </a:r>
          <a:r>
            <a:rPr lang="en-US" sz="2400" dirty="0" err="1" smtClean="0"/>
            <a:t>mẫu</a:t>
          </a:r>
          <a:r>
            <a:rPr lang="en-US" sz="2400" dirty="0" smtClean="0"/>
            <a:t> </a:t>
          </a:r>
          <a:r>
            <a:rPr lang="en-US" sz="2400" dirty="0" err="1" smtClean="0"/>
            <a:t>kiểm</a:t>
          </a:r>
          <a:r>
            <a:rPr lang="en-US" sz="2400" dirty="0" smtClean="0"/>
            <a:t> </a:t>
          </a:r>
          <a:r>
            <a:rPr lang="en-US" sz="2400" dirty="0" err="1" smtClean="0"/>
            <a:t>thông</a:t>
          </a:r>
          <a:r>
            <a:rPr lang="en-US" sz="2400" dirty="0" smtClean="0"/>
            <a:t> </a:t>
          </a:r>
          <a:r>
            <a:rPr lang="en-US" sz="2400" dirty="0" err="1" smtClean="0"/>
            <a:t>số</a:t>
          </a:r>
          <a:r>
            <a:rPr lang="en-US" sz="2400" dirty="0" smtClean="0"/>
            <a:t>?</a:t>
          </a:r>
          <a:endParaRPr lang="en-US" sz="2400" dirty="0"/>
        </a:p>
      </dgm:t>
    </dgm:pt>
    <dgm:pt modelId="{28D74303-F1D2-4663-910A-ACEEC660625B}" type="parTrans" cxnId="{3F1E37B5-F873-4A77-B63F-6143E43B0732}">
      <dgm:prSet/>
      <dgm:spPr/>
      <dgm:t>
        <a:bodyPr/>
        <a:lstStyle/>
        <a:p>
          <a:endParaRPr lang="en-US"/>
        </a:p>
      </dgm:t>
    </dgm:pt>
    <dgm:pt modelId="{DA7D7BAB-BC72-4157-BC44-47ED5E06A92F}" type="sibTrans" cxnId="{3F1E37B5-F873-4A77-B63F-6143E43B0732}">
      <dgm:prSet/>
      <dgm:spPr/>
      <dgm:t>
        <a:bodyPr/>
        <a:lstStyle/>
        <a:p>
          <a:endParaRPr lang="en-US"/>
        </a:p>
      </dgm:t>
    </dgm:pt>
    <dgm:pt modelId="{75D0D7C1-17E8-44DC-9F31-ACD18B27BDD2}">
      <dgm:prSet phldrT="[Text]" custT="1"/>
      <dgm:spPr/>
      <dgm:t>
        <a:bodyPr/>
        <a:lstStyle/>
        <a:p>
          <a:r>
            <a:rPr lang="en-US" sz="1800" dirty="0" smtClean="0">
              <a:solidFill>
                <a:srgbClr val="000000"/>
              </a:solidFill>
            </a:rPr>
            <a:t>2. </a:t>
          </a:r>
          <a:r>
            <a:rPr lang="en-US" sz="1800" dirty="0" err="1" smtClean="0">
              <a:solidFill>
                <a:schemeClr val="tx1"/>
              </a:solidFill>
            </a:rPr>
            <a:t>Thế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nào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là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mẫu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tiền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sản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xuất</a:t>
          </a:r>
          <a:r>
            <a:rPr lang="en-US" sz="2400" dirty="0" smtClean="0">
              <a:solidFill>
                <a:schemeClr val="tx1"/>
              </a:solidFill>
            </a:rPr>
            <a:t>?</a:t>
          </a:r>
          <a:endParaRPr lang="en-US" sz="2400" dirty="0">
            <a:solidFill>
              <a:schemeClr val="tx1"/>
            </a:solidFill>
          </a:endParaRPr>
        </a:p>
      </dgm:t>
    </dgm:pt>
    <dgm:pt modelId="{0C027D73-91E2-467A-BFEC-13AA6FD59503}" type="parTrans" cxnId="{D1479252-BCB2-42F1-9363-A114E2EFC83A}">
      <dgm:prSet/>
      <dgm:spPr/>
      <dgm:t>
        <a:bodyPr/>
        <a:lstStyle/>
        <a:p>
          <a:endParaRPr lang="en-US"/>
        </a:p>
      </dgm:t>
    </dgm:pt>
    <dgm:pt modelId="{03D04982-4BF8-4B2A-AC0D-C897B91DFA9D}" type="sibTrans" cxnId="{D1479252-BCB2-42F1-9363-A114E2EFC83A}">
      <dgm:prSet/>
      <dgm:spPr/>
      <dgm:t>
        <a:bodyPr/>
        <a:lstStyle/>
        <a:p>
          <a:endParaRPr lang="en-US"/>
        </a:p>
      </dgm:t>
    </dgm:pt>
    <dgm:pt modelId="{61EC64C2-1E0E-4B34-8FFA-7598572868D7}">
      <dgm:prSet phldrT="[Text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800" dirty="0" smtClean="0"/>
            <a:t>3. </a:t>
          </a:r>
          <a:r>
            <a:rPr lang="en-US" sz="1800" dirty="0" err="1" smtClean="0">
              <a:solidFill>
                <a:schemeClr val="bg1"/>
              </a:solidFill>
            </a:rPr>
            <a:t>Trong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giai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đoạn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phát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triển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đơn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hàng</a:t>
          </a:r>
          <a:r>
            <a:rPr lang="en-US" sz="1800" dirty="0" smtClean="0">
              <a:solidFill>
                <a:schemeClr val="bg1"/>
              </a:solidFill>
            </a:rPr>
            <a:t>, </a:t>
          </a:r>
          <a:r>
            <a:rPr lang="en-US" sz="1800" dirty="0" err="1" smtClean="0">
              <a:solidFill>
                <a:schemeClr val="bg1"/>
              </a:solidFill>
            </a:rPr>
            <a:t>mẫu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nào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quan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trọng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nhất</a:t>
          </a:r>
          <a:r>
            <a:rPr lang="en-US" sz="1800" dirty="0" smtClean="0">
              <a:solidFill>
                <a:schemeClr val="bg1"/>
              </a:solidFill>
            </a:rPr>
            <a:t>, </a:t>
          </a:r>
          <a:r>
            <a:rPr lang="en-US" sz="1800" dirty="0" err="1" smtClean="0">
              <a:solidFill>
                <a:schemeClr val="bg1"/>
              </a:solidFill>
            </a:rPr>
            <a:t>tại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sao</a:t>
          </a:r>
          <a:r>
            <a:rPr lang="en-US" sz="1800" dirty="0" smtClean="0">
              <a:solidFill>
                <a:schemeClr val="bg1"/>
              </a:solidFill>
            </a:rPr>
            <a:t>?</a:t>
          </a:r>
          <a:endParaRPr lang="en-US" sz="1800" dirty="0">
            <a:solidFill>
              <a:schemeClr val="bg1"/>
            </a:solidFill>
          </a:endParaRPr>
        </a:p>
      </dgm:t>
    </dgm:pt>
    <dgm:pt modelId="{8CE686A9-4668-4E43-AF61-5D901D04560D}" type="parTrans" cxnId="{08B1A7B2-DCE9-493D-8F94-8D5E35BC3674}">
      <dgm:prSet/>
      <dgm:spPr/>
      <dgm:t>
        <a:bodyPr/>
        <a:lstStyle/>
        <a:p>
          <a:endParaRPr lang="en-US"/>
        </a:p>
      </dgm:t>
    </dgm:pt>
    <dgm:pt modelId="{4130FB9D-5CA2-47F8-903D-3F853A06170B}" type="sibTrans" cxnId="{08B1A7B2-DCE9-493D-8F94-8D5E35BC3674}">
      <dgm:prSet/>
      <dgm:spPr/>
      <dgm:t>
        <a:bodyPr/>
        <a:lstStyle/>
        <a:p>
          <a:endParaRPr lang="en-US"/>
        </a:p>
      </dgm:t>
    </dgm:pt>
    <dgm:pt modelId="{2917F0BA-5742-40DB-80CE-983ACEBA95AE}">
      <dgm:prSet phldrT="[Text]" custT="1"/>
      <dgm:spPr/>
      <dgm:t>
        <a:bodyPr/>
        <a:lstStyle/>
        <a:p>
          <a:r>
            <a:rPr lang="en-US" sz="1800" dirty="0" smtClean="0">
              <a:solidFill>
                <a:srgbClr val="000000"/>
              </a:solidFill>
            </a:rPr>
            <a:t>4. </a:t>
          </a:r>
          <a:r>
            <a:rPr lang="en-US" sz="1800" dirty="0" err="1" smtClean="0">
              <a:solidFill>
                <a:srgbClr val="000000"/>
              </a:solidFill>
            </a:rPr>
            <a:t>Trong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giai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đoạn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sx</a:t>
          </a:r>
          <a:r>
            <a:rPr lang="en-US" sz="1800" dirty="0" smtClean="0">
              <a:solidFill>
                <a:srgbClr val="000000"/>
              </a:solidFill>
            </a:rPr>
            <a:t> ĐH, </a:t>
          </a:r>
          <a:r>
            <a:rPr lang="en-US" sz="1800" dirty="0" err="1" smtClean="0">
              <a:solidFill>
                <a:srgbClr val="000000"/>
              </a:solidFill>
            </a:rPr>
            <a:t>mẫu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nào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quan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trọng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nhất</a:t>
          </a:r>
          <a:r>
            <a:rPr lang="en-US" sz="1800" dirty="0" smtClean="0">
              <a:solidFill>
                <a:srgbClr val="000000"/>
              </a:solidFill>
            </a:rPr>
            <a:t>, </a:t>
          </a:r>
          <a:r>
            <a:rPr lang="en-US" sz="1800" dirty="0" err="1" smtClean="0">
              <a:solidFill>
                <a:srgbClr val="000000"/>
              </a:solidFill>
            </a:rPr>
            <a:t>tại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sao</a:t>
          </a:r>
          <a:r>
            <a:rPr lang="en-US" sz="1800" dirty="0" smtClean="0">
              <a:solidFill>
                <a:srgbClr val="000000"/>
              </a:solidFill>
            </a:rPr>
            <a:t>?</a:t>
          </a:r>
          <a:endParaRPr lang="en-US" sz="1800" dirty="0">
            <a:solidFill>
              <a:srgbClr val="000000"/>
            </a:solidFill>
          </a:endParaRPr>
        </a:p>
      </dgm:t>
    </dgm:pt>
    <dgm:pt modelId="{39E71F8A-D3B4-4F02-906E-57DE7CC92237}" type="parTrans" cxnId="{2C141EBE-7594-4518-BBB8-44C91487F068}">
      <dgm:prSet/>
      <dgm:spPr/>
      <dgm:t>
        <a:bodyPr/>
        <a:lstStyle/>
        <a:p>
          <a:endParaRPr lang="en-US"/>
        </a:p>
      </dgm:t>
    </dgm:pt>
    <dgm:pt modelId="{E1F529D2-55F8-4883-968F-88E29C3769F8}" type="sibTrans" cxnId="{2C141EBE-7594-4518-BBB8-44C91487F068}">
      <dgm:prSet/>
      <dgm:spPr/>
      <dgm:t>
        <a:bodyPr/>
        <a:lstStyle/>
        <a:p>
          <a:endParaRPr lang="en-US"/>
        </a:p>
      </dgm:t>
    </dgm:pt>
    <dgm:pt modelId="{84FC9129-BB61-477E-BB89-87335072EF61}" type="pres">
      <dgm:prSet presAssocID="{0BB84856-7DFA-45E5-ACFD-A7CF181D1E5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B9BC107-92DD-468C-BF48-15D6C018A37A}" type="pres">
      <dgm:prSet presAssocID="{D6D003F1-3ECC-4BBD-BB98-C0ADB5B1AC17}" presName="centerShape" presStyleLbl="node0" presStyleIdx="0" presStyleCnt="1" custScaleX="117913" custScaleY="107246"/>
      <dgm:spPr/>
      <dgm:t>
        <a:bodyPr/>
        <a:lstStyle/>
        <a:p>
          <a:endParaRPr lang="en-US"/>
        </a:p>
      </dgm:t>
    </dgm:pt>
    <dgm:pt modelId="{038823BB-D703-453A-A54E-D4694DAB7CA1}" type="pres">
      <dgm:prSet presAssocID="{E408946F-5D9D-4905-85BB-EAFAEBBA6D32}" presName="node" presStyleLbl="node1" presStyleIdx="0" presStyleCnt="4" custScaleX="1433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B16EC0-1CFE-4493-963B-959D481825E5}" type="pres">
      <dgm:prSet presAssocID="{E408946F-5D9D-4905-85BB-EAFAEBBA6D32}" presName="dummy" presStyleCnt="0"/>
      <dgm:spPr/>
    </dgm:pt>
    <dgm:pt modelId="{AC4845E5-1EA1-4274-80BA-932FFA0FC399}" type="pres">
      <dgm:prSet presAssocID="{DA7D7BAB-BC72-4157-BC44-47ED5E06A92F}" presName="sibTrans" presStyleLbl="sibTrans2D1" presStyleIdx="0" presStyleCnt="4"/>
      <dgm:spPr/>
      <dgm:t>
        <a:bodyPr/>
        <a:lstStyle/>
        <a:p>
          <a:endParaRPr lang="en-US"/>
        </a:p>
      </dgm:t>
    </dgm:pt>
    <dgm:pt modelId="{22E49C55-C3D8-4DB2-AC61-BD2DB99AB396}" type="pres">
      <dgm:prSet presAssocID="{75D0D7C1-17E8-44DC-9F31-ACD18B27BDD2}" presName="node" presStyleLbl="node1" presStyleIdx="1" presStyleCnt="4" custScaleX="100898" custScaleY="1001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578041-5DD6-4DB3-AA87-DB9D48568AA0}" type="pres">
      <dgm:prSet presAssocID="{75D0D7C1-17E8-44DC-9F31-ACD18B27BDD2}" presName="dummy" presStyleCnt="0"/>
      <dgm:spPr/>
    </dgm:pt>
    <dgm:pt modelId="{FF112CA7-41ED-40E1-8351-4E4E229C4531}" type="pres">
      <dgm:prSet presAssocID="{03D04982-4BF8-4B2A-AC0D-C897B91DFA9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5AA516A6-C817-4DDA-9D15-9CCEBFD50881}" type="pres">
      <dgm:prSet presAssocID="{61EC64C2-1E0E-4B34-8FFA-7598572868D7}" presName="node" presStyleLbl="node1" presStyleIdx="2" presStyleCnt="4" custScaleX="174078" custScaleY="1120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4C1BCB-E329-458C-B903-7C7B2260D435}" type="pres">
      <dgm:prSet presAssocID="{61EC64C2-1E0E-4B34-8FFA-7598572868D7}" presName="dummy" presStyleCnt="0"/>
      <dgm:spPr/>
    </dgm:pt>
    <dgm:pt modelId="{6A969F5C-0CE0-49D1-BA9D-D7255AF773B9}" type="pres">
      <dgm:prSet presAssocID="{4130FB9D-5CA2-47F8-903D-3F853A06170B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00FAAE5-AFCC-4A84-85AE-0A510543EDD5}" type="pres">
      <dgm:prSet presAssocID="{2917F0BA-5742-40DB-80CE-983ACEBA95AE}" presName="node" presStyleLbl="node1" presStyleIdx="3" presStyleCnt="4" custScaleX="129924" custScaleY="11074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0D8ED-F55C-42FF-B7A5-079054E1AE4D}" type="pres">
      <dgm:prSet presAssocID="{2917F0BA-5742-40DB-80CE-983ACEBA95AE}" presName="dummy" presStyleCnt="0"/>
      <dgm:spPr/>
    </dgm:pt>
    <dgm:pt modelId="{33FD12C2-53F4-448A-AA42-C0AC5401606A}" type="pres">
      <dgm:prSet presAssocID="{E1F529D2-55F8-4883-968F-88E29C3769F8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553D369D-2ECC-4EC7-967D-A06E883AEF58}" type="presOf" srcId="{0BB84856-7DFA-45E5-ACFD-A7CF181D1E5A}" destId="{84FC9129-BB61-477E-BB89-87335072EF61}" srcOrd="0" destOrd="0" presId="urn:microsoft.com/office/officeart/2005/8/layout/radial6"/>
    <dgm:cxn modelId="{1362A1AA-11FC-4A42-82A3-385F15E58FF2}" type="presOf" srcId="{75D0D7C1-17E8-44DC-9F31-ACD18B27BDD2}" destId="{22E49C55-C3D8-4DB2-AC61-BD2DB99AB396}" srcOrd="0" destOrd="0" presId="urn:microsoft.com/office/officeart/2005/8/layout/radial6"/>
    <dgm:cxn modelId="{C57BF117-5DBD-4CB3-899B-D703E682CAE1}" type="presOf" srcId="{E1F529D2-55F8-4883-968F-88E29C3769F8}" destId="{33FD12C2-53F4-448A-AA42-C0AC5401606A}" srcOrd="0" destOrd="0" presId="urn:microsoft.com/office/officeart/2005/8/layout/radial6"/>
    <dgm:cxn modelId="{90CEA743-116D-42B2-ADB1-86F398A32139}" type="presOf" srcId="{2917F0BA-5742-40DB-80CE-983ACEBA95AE}" destId="{F00FAAE5-AFCC-4A84-85AE-0A510543EDD5}" srcOrd="0" destOrd="0" presId="urn:microsoft.com/office/officeart/2005/8/layout/radial6"/>
    <dgm:cxn modelId="{9A1B4115-E9F3-40AB-AA5F-52E825307176}" type="presOf" srcId="{D6D003F1-3ECC-4BBD-BB98-C0ADB5B1AC17}" destId="{FB9BC107-92DD-468C-BF48-15D6C018A37A}" srcOrd="0" destOrd="0" presId="urn:microsoft.com/office/officeart/2005/8/layout/radial6"/>
    <dgm:cxn modelId="{08B1A7B2-DCE9-493D-8F94-8D5E35BC3674}" srcId="{D6D003F1-3ECC-4BBD-BB98-C0ADB5B1AC17}" destId="{61EC64C2-1E0E-4B34-8FFA-7598572868D7}" srcOrd="2" destOrd="0" parTransId="{8CE686A9-4668-4E43-AF61-5D901D04560D}" sibTransId="{4130FB9D-5CA2-47F8-903D-3F853A06170B}"/>
    <dgm:cxn modelId="{532E4016-1103-45D5-9217-15E4F2E341B9}" type="presOf" srcId="{E408946F-5D9D-4905-85BB-EAFAEBBA6D32}" destId="{038823BB-D703-453A-A54E-D4694DAB7CA1}" srcOrd="0" destOrd="0" presId="urn:microsoft.com/office/officeart/2005/8/layout/radial6"/>
    <dgm:cxn modelId="{A663EC2D-02CF-4AB3-9C87-F873278D278D}" type="presOf" srcId="{61EC64C2-1E0E-4B34-8FFA-7598572868D7}" destId="{5AA516A6-C817-4DDA-9D15-9CCEBFD50881}" srcOrd="0" destOrd="0" presId="urn:microsoft.com/office/officeart/2005/8/layout/radial6"/>
    <dgm:cxn modelId="{0EE13091-6F7C-463D-8305-A2E6D799C1E0}" srcId="{0BB84856-7DFA-45E5-ACFD-A7CF181D1E5A}" destId="{D6D003F1-3ECC-4BBD-BB98-C0ADB5B1AC17}" srcOrd="0" destOrd="0" parTransId="{A129BF2D-907F-4756-B44D-1E186C245E9F}" sibTransId="{8EF2B198-51D6-4388-8E3B-F95C58695F4A}"/>
    <dgm:cxn modelId="{4C9AC368-4F6F-47B9-BBC9-381ECE783C79}" type="presOf" srcId="{4130FB9D-5CA2-47F8-903D-3F853A06170B}" destId="{6A969F5C-0CE0-49D1-BA9D-D7255AF773B9}" srcOrd="0" destOrd="0" presId="urn:microsoft.com/office/officeart/2005/8/layout/radial6"/>
    <dgm:cxn modelId="{C94C2444-9AA2-4924-96B7-D75AB74687A9}" type="presOf" srcId="{03D04982-4BF8-4B2A-AC0D-C897B91DFA9D}" destId="{FF112CA7-41ED-40E1-8351-4E4E229C4531}" srcOrd="0" destOrd="0" presId="urn:microsoft.com/office/officeart/2005/8/layout/radial6"/>
    <dgm:cxn modelId="{55748E37-D963-498A-AC1A-28738C85DA8D}" type="presOf" srcId="{DA7D7BAB-BC72-4157-BC44-47ED5E06A92F}" destId="{AC4845E5-1EA1-4274-80BA-932FFA0FC399}" srcOrd="0" destOrd="0" presId="urn:microsoft.com/office/officeart/2005/8/layout/radial6"/>
    <dgm:cxn modelId="{2C141EBE-7594-4518-BBB8-44C91487F068}" srcId="{D6D003F1-3ECC-4BBD-BB98-C0ADB5B1AC17}" destId="{2917F0BA-5742-40DB-80CE-983ACEBA95AE}" srcOrd="3" destOrd="0" parTransId="{39E71F8A-D3B4-4F02-906E-57DE7CC92237}" sibTransId="{E1F529D2-55F8-4883-968F-88E29C3769F8}"/>
    <dgm:cxn modelId="{3F1E37B5-F873-4A77-B63F-6143E43B0732}" srcId="{D6D003F1-3ECC-4BBD-BB98-C0ADB5B1AC17}" destId="{E408946F-5D9D-4905-85BB-EAFAEBBA6D32}" srcOrd="0" destOrd="0" parTransId="{28D74303-F1D2-4663-910A-ACEEC660625B}" sibTransId="{DA7D7BAB-BC72-4157-BC44-47ED5E06A92F}"/>
    <dgm:cxn modelId="{D1479252-BCB2-42F1-9363-A114E2EFC83A}" srcId="{D6D003F1-3ECC-4BBD-BB98-C0ADB5B1AC17}" destId="{75D0D7C1-17E8-44DC-9F31-ACD18B27BDD2}" srcOrd="1" destOrd="0" parTransId="{0C027D73-91E2-467A-BFEC-13AA6FD59503}" sibTransId="{03D04982-4BF8-4B2A-AC0D-C897B91DFA9D}"/>
    <dgm:cxn modelId="{34DF869E-0139-401D-A089-08BED269D78B}" type="presParOf" srcId="{84FC9129-BB61-477E-BB89-87335072EF61}" destId="{FB9BC107-92DD-468C-BF48-15D6C018A37A}" srcOrd="0" destOrd="0" presId="urn:microsoft.com/office/officeart/2005/8/layout/radial6"/>
    <dgm:cxn modelId="{7A9F6917-6847-4C3E-9020-C8233DA42460}" type="presParOf" srcId="{84FC9129-BB61-477E-BB89-87335072EF61}" destId="{038823BB-D703-453A-A54E-D4694DAB7CA1}" srcOrd="1" destOrd="0" presId="urn:microsoft.com/office/officeart/2005/8/layout/radial6"/>
    <dgm:cxn modelId="{5DBD6C3C-57C9-4347-AFAD-67FAACDAF790}" type="presParOf" srcId="{84FC9129-BB61-477E-BB89-87335072EF61}" destId="{C6B16EC0-1CFE-4493-963B-959D481825E5}" srcOrd="2" destOrd="0" presId="urn:microsoft.com/office/officeart/2005/8/layout/radial6"/>
    <dgm:cxn modelId="{7DBC587A-A2E8-4C37-ADFB-A8D25BB65774}" type="presParOf" srcId="{84FC9129-BB61-477E-BB89-87335072EF61}" destId="{AC4845E5-1EA1-4274-80BA-932FFA0FC399}" srcOrd="3" destOrd="0" presId="urn:microsoft.com/office/officeart/2005/8/layout/radial6"/>
    <dgm:cxn modelId="{FF641E5D-EC87-4274-A1DE-986779F69EE6}" type="presParOf" srcId="{84FC9129-BB61-477E-BB89-87335072EF61}" destId="{22E49C55-C3D8-4DB2-AC61-BD2DB99AB396}" srcOrd="4" destOrd="0" presId="urn:microsoft.com/office/officeart/2005/8/layout/radial6"/>
    <dgm:cxn modelId="{126DF2AE-6F40-414D-802D-1E6E897C7F60}" type="presParOf" srcId="{84FC9129-BB61-477E-BB89-87335072EF61}" destId="{72578041-5DD6-4DB3-AA87-DB9D48568AA0}" srcOrd="5" destOrd="0" presId="urn:microsoft.com/office/officeart/2005/8/layout/radial6"/>
    <dgm:cxn modelId="{1E394623-0FAF-4B4B-97E9-D5FC9ABE50CA}" type="presParOf" srcId="{84FC9129-BB61-477E-BB89-87335072EF61}" destId="{FF112CA7-41ED-40E1-8351-4E4E229C4531}" srcOrd="6" destOrd="0" presId="urn:microsoft.com/office/officeart/2005/8/layout/radial6"/>
    <dgm:cxn modelId="{19E4029E-E0EB-490C-A21F-DD73567AA094}" type="presParOf" srcId="{84FC9129-BB61-477E-BB89-87335072EF61}" destId="{5AA516A6-C817-4DDA-9D15-9CCEBFD50881}" srcOrd="7" destOrd="0" presId="urn:microsoft.com/office/officeart/2005/8/layout/radial6"/>
    <dgm:cxn modelId="{F5660420-517D-4948-B0D3-FCC989F12B1D}" type="presParOf" srcId="{84FC9129-BB61-477E-BB89-87335072EF61}" destId="{E84C1BCB-E329-458C-B903-7C7B2260D435}" srcOrd="8" destOrd="0" presId="urn:microsoft.com/office/officeart/2005/8/layout/radial6"/>
    <dgm:cxn modelId="{E98484C4-A21E-4CE4-B878-9168E2F308D4}" type="presParOf" srcId="{84FC9129-BB61-477E-BB89-87335072EF61}" destId="{6A969F5C-0CE0-49D1-BA9D-D7255AF773B9}" srcOrd="9" destOrd="0" presId="urn:microsoft.com/office/officeart/2005/8/layout/radial6"/>
    <dgm:cxn modelId="{17043061-CD70-4795-A84C-A2E51776ACFC}" type="presParOf" srcId="{84FC9129-BB61-477E-BB89-87335072EF61}" destId="{F00FAAE5-AFCC-4A84-85AE-0A510543EDD5}" srcOrd="10" destOrd="0" presId="urn:microsoft.com/office/officeart/2005/8/layout/radial6"/>
    <dgm:cxn modelId="{1099CE19-EF07-4580-BA64-0763B6C14AA1}" type="presParOf" srcId="{84FC9129-BB61-477E-BB89-87335072EF61}" destId="{26A0D8ED-F55C-42FF-B7A5-079054E1AE4D}" srcOrd="11" destOrd="0" presId="urn:microsoft.com/office/officeart/2005/8/layout/radial6"/>
    <dgm:cxn modelId="{5282DB37-9ABA-462E-A9EB-73DF6BA28B3E}" type="presParOf" srcId="{84FC9129-BB61-477E-BB89-87335072EF61}" destId="{33FD12C2-53F4-448A-AA42-C0AC5401606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5FE34C-3491-475E-92E4-D89EC4D97AD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D2AAB7-3C78-4272-82A2-1A02354FB546}">
      <dgm:prSet phldrT="[Text]" custT="1"/>
      <dgm:spPr/>
      <dgm:t>
        <a:bodyPr/>
        <a:lstStyle/>
        <a:p>
          <a:r>
            <a:rPr lang="en-US" sz="3600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Đặt</a:t>
          </a:r>
          <a:r>
            <a:rPr lang="en-US" sz="36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600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hàng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803386-722D-4B3A-8CCB-A189DBFFEA17}" type="parTrans" cxnId="{E66B529F-DC30-492F-9FE4-2E2F9C5E21AE}">
      <dgm:prSet/>
      <dgm:spPr/>
      <dgm:t>
        <a:bodyPr/>
        <a:lstStyle/>
        <a:p>
          <a:endParaRPr lang="en-US"/>
        </a:p>
      </dgm:t>
    </dgm:pt>
    <dgm:pt modelId="{B6130C6D-F8D7-441E-B8B9-2A4B4FF86A15}" type="sibTrans" cxnId="{E66B529F-DC30-492F-9FE4-2E2F9C5E21AE}">
      <dgm:prSet/>
      <dgm:spPr/>
      <dgm:t>
        <a:bodyPr/>
        <a:lstStyle/>
        <a:p>
          <a:endParaRPr lang="en-US"/>
        </a:p>
      </dgm:t>
    </dgm:pt>
    <dgm:pt modelId="{13489D04-8AA4-4F24-A15B-DE17EED6B8E5}">
      <dgm:prSet phldrT="[Text]" custT="1"/>
      <dgm:spPr/>
      <dgm:t>
        <a:bodyPr/>
        <a:lstStyle/>
        <a:p>
          <a:r>
            <a:rPr lang="vi-VN" sz="3600" dirty="0" smtClean="0"/>
            <a:t>Chuẩn bị tài liệu kỹ thuật cho sản xuất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1F2FA7E-3D1A-4618-8F77-7EDA5A046DEF}" type="parTrans" cxnId="{F5DEB134-3D43-453E-9B56-30EFBEF76B82}">
      <dgm:prSet/>
      <dgm:spPr/>
      <dgm:t>
        <a:bodyPr/>
        <a:lstStyle/>
        <a:p>
          <a:endParaRPr lang="en-US"/>
        </a:p>
      </dgm:t>
    </dgm:pt>
    <dgm:pt modelId="{AB3D424E-5F1E-4D0C-9EA4-120A954EFBB9}" type="sibTrans" cxnId="{F5DEB134-3D43-453E-9B56-30EFBEF76B82}">
      <dgm:prSet/>
      <dgm:spPr/>
      <dgm:t>
        <a:bodyPr/>
        <a:lstStyle/>
        <a:p>
          <a:endParaRPr lang="en-US"/>
        </a:p>
      </dgm:t>
    </dgm:pt>
    <dgm:pt modelId="{3722B7E0-7EE2-4442-AF6E-7C54FC0CA1D2}" type="pres">
      <dgm:prSet presAssocID="{035FE34C-3491-475E-92E4-D89EC4D97A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4DA7FC-D315-4FC3-8825-EC5E5B6A0938}" type="pres">
      <dgm:prSet presAssocID="{77D2AAB7-3C78-4272-82A2-1A02354FB546}" presName="composite" presStyleCnt="0"/>
      <dgm:spPr/>
    </dgm:pt>
    <dgm:pt modelId="{85E08EE9-7F03-4A33-9054-76CC011D236C}" type="pres">
      <dgm:prSet presAssocID="{77D2AAB7-3C78-4272-82A2-1A02354FB546}" presName="rect1" presStyleLbl="trAlignAcc1" presStyleIdx="0" presStyleCnt="2" custScaleY="45413" custLinFactNeighborX="-119" custLinFactNeighborY="-357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B8544-FF40-46BE-9BC2-FD416B5AFC94}" type="pres">
      <dgm:prSet presAssocID="{77D2AAB7-3C78-4272-82A2-1A02354FB546}" presName="rect2" presStyleLbl="fgImgPlace1" presStyleIdx="0" presStyleCnt="2" custScaleX="66436" custScaleY="35273" custLinFactNeighborX="10102" custLinFactNeighborY="-20457"/>
      <dgm:spPr/>
    </dgm:pt>
    <dgm:pt modelId="{42071017-AAA7-47A6-A8A9-55101DB2F303}" type="pres">
      <dgm:prSet presAssocID="{B6130C6D-F8D7-441E-B8B9-2A4B4FF86A15}" presName="sibTrans" presStyleCnt="0"/>
      <dgm:spPr/>
    </dgm:pt>
    <dgm:pt modelId="{2E31A1C4-3F2E-4257-A1EF-11F2EEA5BECC}" type="pres">
      <dgm:prSet presAssocID="{13489D04-8AA4-4F24-A15B-DE17EED6B8E5}" presName="composite" presStyleCnt="0"/>
      <dgm:spPr/>
    </dgm:pt>
    <dgm:pt modelId="{D86A8193-A161-4784-9C6E-F567C004A5C0}" type="pres">
      <dgm:prSet presAssocID="{13489D04-8AA4-4F24-A15B-DE17EED6B8E5}" presName="rect1" presStyleLbl="trAlignAcc1" presStyleIdx="1" presStyleCnt="2" custScaleX="100505" custScaleY="42395" custLinFactNeighborX="192" custLinFactNeighborY="-83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A0F5A2-51C6-45C7-A17E-0BB067A82B61}" type="pres">
      <dgm:prSet presAssocID="{13489D04-8AA4-4F24-A15B-DE17EED6B8E5}" presName="rect2" presStyleLbl="fgImgPlace1" presStyleIdx="1" presStyleCnt="2" custScaleX="59524" custScaleY="33397" custLinFactNeighborX="7779" custLinFactNeighborY="4668"/>
      <dgm:spPr/>
    </dgm:pt>
  </dgm:ptLst>
  <dgm:cxnLst>
    <dgm:cxn modelId="{E66B529F-DC30-492F-9FE4-2E2F9C5E21AE}" srcId="{035FE34C-3491-475E-92E4-D89EC4D97ADE}" destId="{77D2AAB7-3C78-4272-82A2-1A02354FB546}" srcOrd="0" destOrd="0" parTransId="{40803386-722D-4B3A-8CCB-A189DBFFEA17}" sibTransId="{B6130C6D-F8D7-441E-B8B9-2A4B4FF86A15}"/>
    <dgm:cxn modelId="{393C6E9A-EC8D-40E6-A5B5-81DCCF99501B}" type="presOf" srcId="{77D2AAB7-3C78-4272-82A2-1A02354FB546}" destId="{85E08EE9-7F03-4A33-9054-76CC011D236C}" srcOrd="0" destOrd="0" presId="urn:microsoft.com/office/officeart/2008/layout/PictureStrips"/>
    <dgm:cxn modelId="{49C76864-462E-488B-9663-2FD33BDE7F0B}" type="presOf" srcId="{13489D04-8AA4-4F24-A15B-DE17EED6B8E5}" destId="{D86A8193-A161-4784-9C6E-F567C004A5C0}" srcOrd="0" destOrd="0" presId="urn:microsoft.com/office/officeart/2008/layout/PictureStrips"/>
    <dgm:cxn modelId="{F5DEB134-3D43-453E-9B56-30EFBEF76B82}" srcId="{035FE34C-3491-475E-92E4-D89EC4D97ADE}" destId="{13489D04-8AA4-4F24-A15B-DE17EED6B8E5}" srcOrd="1" destOrd="0" parTransId="{21F2FA7E-3D1A-4618-8F77-7EDA5A046DEF}" sibTransId="{AB3D424E-5F1E-4D0C-9EA4-120A954EFBB9}"/>
    <dgm:cxn modelId="{A3E9486E-25C3-45AF-B3FE-379399059BFF}" type="presOf" srcId="{035FE34C-3491-475E-92E4-D89EC4D97ADE}" destId="{3722B7E0-7EE2-4442-AF6E-7C54FC0CA1D2}" srcOrd="0" destOrd="0" presId="urn:microsoft.com/office/officeart/2008/layout/PictureStrips"/>
    <dgm:cxn modelId="{E62418D8-17F1-4551-A31E-EDB7CD451591}" type="presParOf" srcId="{3722B7E0-7EE2-4442-AF6E-7C54FC0CA1D2}" destId="{E04DA7FC-D315-4FC3-8825-EC5E5B6A0938}" srcOrd="0" destOrd="0" presId="urn:microsoft.com/office/officeart/2008/layout/PictureStrips"/>
    <dgm:cxn modelId="{96A2C5AB-B3E4-4486-BD59-290DF74D7ADE}" type="presParOf" srcId="{E04DA7FC-D315-4FC3-8825-EC5E5B6A0938}" destId="{85E08EE9-7F03-4A33-9054-76CC011D236C}" srcOrd="0" destOrd="0" presId="urn:microsoft.com/office/officeart/2008/layout/PictureStrips"/>
    <dgm:cxn modelId="{0E751D50-3465-4A95-BFF3-65956DE8C808}" type="presParOf" srcId="{E04DA7FC-D315-4FC3-8825-EC5E5B6A0938}" destId="{1BBB8544-FF40-46BE-9BC2-FD416B5AFC94}" srcOrd="1" destOrd="0" presId="urn:microsoft.com/office/officeart/2008/layout/PictureStrips"/>
    <dgm:cxn modelId="{7CC36127-627E-4039-8236-E6AD1260E662}" type="presParOf" srcId="{3722B7E0-7EE2-4442-AF6E-7C54FC0CA1D2}" destId="{42071017-AAA7-47A6-A8A9-55101DB2F303}" srcOrd="1" destOrd="0" presId="urn:microsoft.com/office/officeart/2008/layout/PictureStrips"/>
    <dgm:cxn modelId="{A2DDA8B1-4BE6-49C2-8EA2-F39B2F836DC1}" type="presParOf" srcId="{3722B7E0-7EE2-4442-AF6E-7C54FC0CA1D2}" destId="{2E31A1C4-3F2E-4257-A1EF-11F2EEA5BECC}" srcOrd="2" destOrd="0" presId="urn:microsoft.com/office/officeart/2008/layout/PictureStrips"/>
    <dgm:cxn modelId="{F363A881-5DB3-4D3F-B972-B32FF6B408CC}" type="presParOf" srcId="{2E31A1C4-3F2E-4257-A1EF-11F2EEA5BECC}" destId="{D86A8193-A161-4784-9C6E-F567C004A5C0}" srcOrd="0" destOrd="0" presId="urn:microsoft.com/office/officeart/2008/layout/PictureStrips"/>
    <dgm:cxn modelId="{A60D461F-DD5F-40D2-8909-EC15C1D9EE7E}" type="presParOf" srcId="{2E31A1C4-3F2E-4257-A1EF-11F2EEA5BECC}" destId="{B4A0F5A2-51C6-45C7-A17E-0BB067A82B61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D12C2-53F4-448A-AA42-C0AC5401606A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69F5C-0CE0-49D1-BA9D-D7255AF773B9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12CA7-41ED-40E1-8351-4E4E229C4531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4845E5-1EA1-4274-80BA-932FFA0FC399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BC107-92DD-468C-BF48-15D6C018A37A}">
      <dsp:nvSpPr>
        <dsp:cNvPr id="0" name=""/>
        <dsp:cNvSpPr/>
      </dsp:nvSpPr>
      <dsp:spPr>
        <a:xfrm>
          <a:off x="3733803" y="1752601"/>
          <a:ext cx="2418132" cy="219937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err="1" smtClean="0"/>
            <a:t>Các</a:t>
          </a:r>
          <a:r>
            <a:rPr lang="en-US" sz="3700" kern="1200" dirty="0" smtClean="0"/>
            <a:t> </a:t>
          </a:r>
          <a:r>
            <a:rPr lang="en-US" sz="3700" kern="1200" dirty="0" err="1" smtClean="0"/>
            <a:t>loại</a:t>
          </a:r>
          <a:r>
            <a:rPr lang="en-US" sz="3700" kern="1200" dirty="0" smtClean="0"/>
            <a:t> </a:t>
          </a:r>
          <a:r>
            <a:rPr lang="en-US" sz="3700" kern="1200" dirty="0" err="1" smtClean="0"/>
            <a:t>mẫu</a:t>
          </a:r>
          <a:r>
            <a:rPr lang="en-US" sz="3700" kern="1200" dirty="0" smtClean="0"/>
            <a:t>.</a:t>
          </a:r>
          <a:endParaRPr lang="en-US" sz="3700" kern="1200" dirty="0"/>
        </a:p>
      </dsp:txBody>
      <dsp:txXfrm>
        <a:off x="4087930" y="2074692"/>
        <a:ext cx="1709878" cy="1555194"/>
      </dsp:txXfrm>
    </dsp:sp>
    <dsp:sp modelId="{038823BB-D703-453A-A54E-D4694DAB7CA1}">
      <dsp:nvSpPr>
        <dsp:cNvPr id="0" name=""/>
        <dsp:cNvSpPr/>
      </dsp:nvSpPr>
      <dsp:spPr>
        <a:xfrm>
          <a:off x="3914166" y="-41475"/>
          <a:ext cx="2057407" cy="14355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1.Thế </a:t>
          </a:r>
          <a:r>
            <a:rPr lang="en-US" sz="2400" kern="1200" dirty="0" err="1" smtClean="0"/>
            <a:t>nào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là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mẫu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kiểm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thông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số</a:t>
          </a:r>
          <a:r>
            <a:rPr lang="en-US" sz="2400" kern="1200" dirty="0" smtClean="0"/>
            <a:t>?</a:t>
          </a:r>
          <a:endParaRPr lang="en-US" sz="2400" kern="1200" dirty="0"/>
        </a:p>
      </dsp:txBody>
      <dsp:txXfrm>
        <a:off x="4215466" y="168756"/>
        <a:ext cx="1454807" cy="1015082"/>
      </dsp:txXfrm>
    </dsp:sp>
    <dsp:sp modelId="{22E49C55-C3D8-4DB2-AC61-BD2DB99AB396}">
      <dsp:nvSpPr>
        <dsp:cNvPr id="0" name=""/>
        <dsp:cNvSpPr/>
      </dsp:nvSpPr>
      <dsp:spPr>
        <a:xfrm>
          <a:off x="6394645" y="2133598"/>
          <a:ext cx="1448435" cy="1437381"/>
        </a:xfrm>
        <a:prstGeom prst="ellipse">
          <a:avLst/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0000"/>
              </a:solidFill>
            </a:rPr>
            <a:t>2. </a:t>
          </a:r>
          <a:r>
            <a:rPr lang="en-US" sz="1800" kern="1200" dirty="0" err="1" smtClean="0">
              <a:solidFill>
                <a:schemeClr val="tx1"/>
              </a:solidFill>
            </a:rPr>
            <a:t>Thế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nào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là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mẫu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tiền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sản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xuất</a:t>
          </a:r>
          <a:r>
            <a:rPr lang="en-US" sz="2400" kern="1200" dirty="0" smtClean="0">
              <a:solidFill>
                <a:schemeClr val="tx1"/>
              </a:solidFill>
            </a:rPr>
            <a:t>?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6606763" y="2344098"/>
        <a:ext cx="1024199" cy="1016381"/>
      </dsp:txXfrm>
    </dsp:sp>
    <dsp:sp modelId="{5AA516A6-C817-4DDA-9D15-9CCEBFD50881}">
      <dsp:nvSpPr>
        <dsp:cNvPr id="0" name=""/>
        <dsp:cNvSpPr/>
      </dsp:nvSpPr>
      <dsp:spPr>
        <a:xfrm>
          <a:off x="3693387" y="4223889"/>
          <a:ext cx="2498966" cy="1608785"/>
        </a:xfrm>
        <a:prstGeom prst="ellipse">
          <a:avLst/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3. </a:t>
          </a:r>
          <a:r>
            <a:rPr lang="en-US" sz="1800" kern="1200" dirty="0" err="1" smtClean="0">
              <a:solidFill>
                <a:schemeClr val="bg1"/>
              </a:solidFill>
            </a:rPr>
            <a:t>Trong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giai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đoạn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phát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triển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đơn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hàng</a:t>
          </a:r>
          <a:r>
            <a:rPr lang="en-US" sz="1800" kern="1200" dirty="0" smtClean="0">
              <a:solidFill>
                <a:schemeClr val="bg1"/>
              </a:solidFill>
            </a:rPr>
            <a:t>, </a:t>
          </a:r>
          <a:r>
            <a:rPr lang="en-US" sz="1800" kern="1200" dirty="0" err="1" smtClean="0">
              <a:solidFill>
                <a:schemeClr val="bg1"/>
              </a:solidFill>
            </a:rPr>
            <a:t>mẫu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nào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quan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trọng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nhất</a:t>
          </a:r>
          <a:r>
            <a:rPr lang="en-US" sz="1800" kern="1200" dirty="0" smtClean="0">
              <a:solidFill>
                <a:schemeClr val="bg1"/>
              </a:solidFill>
            </a:rPr>
            <a:t>, </a:t>
          </a:r>
          <a:r>
            <a:rPr lang="en-US" sz="1800" kern="1200" dirty="0" err="1" smtClean="0">
              <a:solidFill>
                <a:schemeClr val="bg1"/>
              </a:solidFill>
            </a:rPr>
            <a:t>tại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sao</a:t>
          </a:r>
          <a:r>
            <a:rPr lang="en-US" sz="1800" kern="1200" dirty="0" smtClean="0">
              <a:solidFill>
                <a:schemeClr val="bg1"/>
              </a:solidFill>
            </a:rPr>
            <a:t>?</a:t>
          </a:r>
          <a:endParaRPr lang="en-US" sz="1800" kern="1200" dirty="0">
            <a:solidFill>
              <a:schemeClr val="bg1"/>
            </a:solidFill>
          </a:endParaRPr>
        </a:p>
      </dsp:txBody>
      <dsp:txXfrm>
        <a:off x="4059352" y="4459490"/>
        <a:ext cx="1767036" cy="1137583"/>
      </dsp:txXfrm>
    </dsp:sp>
    <dsp:sp modelId="{F00FAAE5-AFCC-4A84-85AE-0A510543EDD5}">
      <dsp:nvSpPr>
        <dsp:cNvPr id="0" name=""/>
        <dsp:cNvSpPr/>
      </dsp:nvSpPr>
      <dsp:spPr>
        <a:xfrm>
          <a:off x="1834319" y="2057400"/>
          <a:ext cx="1865116" cy="1589778"/>
        </a:xfrm>
        <a:prstGeom prst="ellipse">
          <a:avLst/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0000"/>
              </a:solidFill>
            </a:rPr>
            <a:t>4. </a:t>
          </a:r>
          <a:r>
            <a:rPr lang="en-US" sz="1800" kern="1200" dirty="0" err="1" smtClean="0">
              <a:solidFill>
                <a:srgbClr val="000000"/>
              </a:solidFill>
            </a:rPr>
            <a:t>Trong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giai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đoạn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sx</a:t>
          </a:r>
          <a:r>
            <a:rPr lang="en-US" sz="1800" kern="1200" dirty="0" smtClean="0">
              <a:solidFill>
                <a:srgbClr val="000000"/>
              </a:solidFill>
            </a:rPr>
            <a:t> ĐH, </a:t>
          </a:r>
          <a:r>
            <a:rPr lang="en-US" sz="1800" kern="1200" dirty="0" err="1" smtClean="0">
              <a:solidFill>
                <a:srgbClr val="000000"/>
              </a:solidFill>
            </a:rPr>
            <a:t>mẫu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nào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quan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trọng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nhất</a:t>
          </a:r>
          <a:r>
            <a:rPr lang="en-US" sz="1800" kern="1200" dirty="0" smtClean="0">
              <a:solidFill>
                <a:srgbClr val="000000"/>
              </a:solidFill>
            </a:rPr>
            <a:t>, </a:t>
          </a:r>
          <a:r>
            <a:rPr lang="en-US" sz="1800" kern="1200" dirty="0" err="1" smtClean="0">
              <a:solidFill>
                <a:srgbClr val="000000"/>
              </a:solidFill>
            </a:rPr>
            <a:t>tại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sao</a:t>
          </a:r>
          <a:r>
            <a:rPr lang="en-US" sz="1800" kern="1200" dirty="0" smtClean="0">
              <a:solidFill>
                <a:srgbClr val="000000"/>
              </a:solidFill>
            </a:rPr>
            <a:t>?</a:t>
          </a:r>
          <a:endParaRPr lang="en-US" sz="1800" kern="1200" dirty="0">
            <a:solidFill>
              <a:srgbClr val="000000"/>
            </a:solidFill>
          </a:endParaRPr>
        </a:p>
      </dsp:txBody>
      <dsp:txXfrm>
        <a:off x="2107459" y="2290218"/>
        <a:ext cx="1318836" cy="11241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08EE9-7F03-4A33-9054-76CC011D236C}">
      <dsp:nvSpPr>
        <dsp:cNvPr id="0" name=""/>
        <dsp:cNvSpPr/>
      </dsp:nvSpPr>
      <dsp:spPr>
        <a:xfrm>
          <a:off x="170346" y="539235"/>
          <a:ext cx="7527297" cy="106824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Đặt</a:t>
          </a:r>
          <a:r>
            <a:rPr lang="en-US" sz="36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6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hàng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70346" y="539235"/>
        <a:ext cx="7527297" cy="1068241"/>
      </dsp:txXfrm>
    </dsp:sp>
    <dsp:sp modelId="{1BBB8544-FF40-46BE-9BC2-FD416B5AFC94}">
      <dsp:nvSpPr>
        <dsp:cNvPr id="0" name=""/>
        <dsp:cNvSpPr/>
      </dsp:nvSpPr>
      <dsp:spPr>
        <a:xfrm>
          <a:off x="308337" y="691472"/>
          <a:ext cx="1093932" cy="871205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A8193-A161-4784-9C6E-F567C004A5C0}">
      <dsp:nvSpPr>
        <dsp:cNvPr id="0" name=""/>
        <dsp:cNvSpPr/>
      </dsp:nvSpPr>
      <dsp:spPr>
        <a:xfrm>
          <a:off x="156097" y="2715372"/>
          <a:ext cx="7565310" cy="99724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3600" kern="1200" dirty="0" smtClean="0"/>
            <a:t>Chuẩn bị tài liệu kỹ thuật cho sản xuất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6097" y="2715372"/>
        <a:ext cx="7565310" cy="997249"/>
      </dsp:txXfrm>
    </dsp:sp>
    <dsp:sp modelId="{B4A0F5A2-51C6-45C7-A17E-0BB067A82B61}">
      <dsp:nvSpPr>
        <dsp:cNvPr id="0" name=""/>
        <dsp:cNvSpPr/>
      </dsp:nvSpPr>
      <dsp:spPr>
        <a:xfrm>
          <a:off x="308340" y="2831929"/>
          <a:ext cx="980120" cy="82487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6/3/2020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264676717"/>
              </p:ext>
            </p:extLst>
          </p:nvPr>
        </p:nvGraphicFramePr>
        <p:xfrm>
          <a:off x="152400" y="1066800"/>
          <a:ext cx="96774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9BC107-92DD-468C-BF48-15D6C018A3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8823BB-D703-453A-A54E-D4694DAB7C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C4845E5-1EA1-4274-80BA-932FFA0FC3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E49C55-C3D8-4DB2-AC61-BD2DB99AB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112CA7-41ED-40E1-8351-4E4E229C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A516A6-C817-4DDA-9D15-9CCEBFD508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A969F5C-0CE0-49D1-BA9D-D7255AF77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0FAAE5-AFCC-4A84-85AE-0A510543E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FD12C2-53F4-448A-AA42-C0AC54016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410200" y="5638800"/>
            <a:ext cx="3733800" cy="838200"/>
          </a:xfrm>
          <a:ln/>
        </p:spPr>
        <p:txBody>
          <a:bodyPr/>
          <a:lstStyle/>
          <a:p>
            <a:pPr algn="l"/>
            <a:r>
              <a:rPr lang="vi-VN" sz="2600" dirty="0" smtClean="0">
                <a:solidFill>
                  <a:schemeClr val="tx1"/>
                </a:solidFill>
              </a:rPr>
              <a:t>GV</a:t>
            </a:r>
            <a:r>
              <a:rPr lang="en-US" sz="2600" dirty="0" smtClean="0">
                <a:solidFill>
                  <a:schemeClr val="tx1"/>
                </a:solidFill>
              </a:rPr>
              <a:t>: PHẠM T </a:t>
            </a:r>
            <a:r>
              <a:rPr lang="en-US" sz="2600" dirty="0" err="1" smtClean="0">
                <a:solidFill>
                  <a:schemeClr val="tx1"/>
                </a:solidFill>
              </a:rPr>
              <a:t>T</a:t>
            </a:r>
            <a:r>
              <a:rPr lang="en-US" sz="2600" dirty="0" smtClean="0">
                <a:solidFill>
                  <a:schemeClr val="tx1"/>
                </a:solidFill>
              </a:rPr>
              <a:t> THÚY</a:t>
            </a:r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CĐ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LÝ TỰ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TRỌNG</a:t>
            </a:r>
            <a:r>
              <a:rPr lang="vi-VN" sz="3600" b="1" dirty="0" smtClean="0">
                <a:solidFill>
                  <a:schemeClr val="accent2">
                    <a:lumMod val="50000"/>
                  </a:schemeClr>
                </a:solidFill>
              </a:rPr>
              <a:t> TP.HCM</a:t>
            </a:r>
            <a:endParaRPr lang="en-US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MAY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THỜI TRANG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Chương 2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: TR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ỂN KHAI CÔNG V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ỆC CỦA NHÂN VIÊN QLĐH (</a:t>
            </a:r>
            <a:r>
              <a:rPr lang="en-US" sz="4800" b="1" kern="0" dirty="0" err="1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tiết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9,10)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1600200"/>
            <a:ext cx="60198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đặt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smtClean="0"/>
              <a:t>NPL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TLKT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.</a:t>
            </a:r>
            <a:endParaRPr lang="en-US" dirty="0" smtClean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/>
              <a:t>đặt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NPL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.</a:t>
            </a:r>
            <a:endParaRPr lang="en-US" dirty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3197978" cy="3543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930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734994381"/>
              </p:ext>
            </p:extLst>
          </p:nvPr>
        </p:nvGraphicFramePr>
        <p:xfrm>
          <a:off x="685800" y="1219200"/>
          <a:ext cx="7848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881187" y="2819400"/>
            <a:ext cx="7077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876424" y="5292030"/>
            <a:ext cx="6619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sz="2800" dirty="0" smtClean="0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gray">
          <a:xfrm>
            <a:off x="1295400" y="1905000"/>
            <a:ext cx="6858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7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gray">
          <a:xfrm>
            <a:off x="1195388" y="4267200"/>
            <a:ext cx="5699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63721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 algn="just"/>
            <a:r>
              <a:rPr lang="en-US" sz="2800" dirty="0" smtClean="0"/>
              <a:t> </a:t>
            </a:r>
            <a:r>
              <a:rPr lang="en-US" sz="2800" dirty="0" err="1"/>
              <a:t>Đảm</a:t>
            </a:r>
            <a:r>
              <a:rPr lang="en-US" sz="2800" dirty="0"/>
              <a:t> </a:t>
            </a:r>
            <a:r>
              <a:rPr lang="en-US" sz="2800" dirty="0" err="1"/>
              <a:t>bảo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0000"/>
                </a:solidFill>
              </a:rPr>
              <a:t>kịp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thời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đầy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đủ</a:t>
            </a:r>
            <a:r>
              <a:rPr lang="en-US" sz="2800" dirty="0">
                <a:solidFill>
                  <a:srgbClr val="FF0000"/>
                </a:solidFill>
              </a:rPr>
              <a:t> NPL </a:t>
            </a:r>
            <a:r>
              <a:rPr lang="en-US" sz="2800" dirty="0" err="1">
                <a:solidFill>
                  <a:srgbClr val="FF0000"/>
                </a:solidFill>
              </a:rPr>
              <a:t>cần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thiết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Đảm</a:t>
            </a:r>
            <a:r>
              <a:rPr lang="en-US" sz="2800" dirty="0"/>
              <a:t> </a:t>
            </a:r>
            <a:r>
              <a:rPr lang="en-US" sz="2800" dirty="0" err="1"/>
              <a:t>bảo</a:t>
            </a:r>
            <a:r>
              <a:rPr lang="en-US" sz="2800" dirty="0"/>
              <a:t> </a:t>
            </a:r>
            <a:r>
              <a:rPr lang="en-US" sz="2800" dirty="0">
                <a:solidFill>
                  <a:srgbClr val="FF0000"/>
                </a:solidFill>
              </a:rPr>
              <a:t>NPL </a:t>
            </a:r>
            <a:r>
              <a:rPr lang="en-US" sz="2800" dirty="0" err="1">
                <a:solidFill>
                  <a:srgbClr val="FF0000"/>
                </a:solidFill>
              </a:rPr>
              <a:t>thu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mua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đúng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Lựa</a:t>
            </a:r>
            <a:r>
              <a:rPr lang="en-US" sz="2800" dirty="0"/>
              <a:t> </a:t>
            </a:r>
            <a:r>
              <a:rPr lang="en-US" sz="2800" dirty="0" err="1"/>
              <a:t>chọn</a:t>
            </a:r>
            <a:r>
              <a:rPr lang="en-US" sz="2800" dirty="0"/>
              <a:t>, </a:t>
            </a:r>
            <a:r>
              <a:rPr lang="en-US" sz="2800" dirty="0" err="1">
                <a:solidFill>
                  <a:srgbClr val="FF0000"/>
                </a:solidFill>
              </a:rPr>
              <a:t>thương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được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giá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cả</a:t>
            </a:r>
            <a:r>
              <a:rPr lang="en-US" sz="2800" dirty="0">
                <a:solidFill>
                  <a:srgbClr val="FF0000"/>
                </a:solidFill>
              </a:rPr>
              <a:t> NPL </a:t>
            </a:r>
            <a:r>
              <a:rPr lang="en-US" sz="2800" dirty="0" err="1">
                <a:solidFill>
                  <a:srgbClr val="FF0000"/>
                </a:solidFill>
              </a:rPr>
              <a:t>hợp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lý</a:t>
            </a:r>
            <a:r>
              <a:rPr lang="en-US" sz="2800" dirty="0"/>
              <a:t>,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kiện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  <a:p>
            <a:pPr algn="just"/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7.1 </a:t>
            </a:r>
            <a:r>
              <a:rPr lang="en-US" sz="3200" dirty="0" err="1"/>
              <a:t>Nhiệm</a:t>
            </a:r>
            <a:r>
              <a:rPr lang="en-US" sz="3200" dirty="0"/>
              <a:t> </a:t>
            </a:r>
            <a:r>
              <a:rPr lang="en-US" sz="3200" dirty="0" err="1"/>
              <a:t>vụ</a:t>
            </a:r>
            <a:r>
              <a:rPr lang="en-US" sz="3200" dirty="0"/>
              <a:t> </a:t>
            </a:r>
            <a:r>
              <a:rPr lang="en-US" sz="3200" dirty="0" err="1"/>
              <a:t>của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 algn="just"/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/>
              <a:t>quyết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thiếu</a:t>
            </a:r>
            <a:r>
              <a:rPr lang="en-US" sz="2800" dirty="0"/>
              <a:t> </a:t>
            </a:r>
            <a:r>
              <a:rPr lang="en-US" sz="2800" dirty="0" err="1"/>
              <a:t>hụt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sai</a:t>
            </a:r>
            <a:r>
              <a:rPr lang="en-US" sz="2800" dirty="0"/>
              <a:t> </a:t>
            </a:r>
            <a:r>
              <a:rPr lang="en-US" sz="2800" dirty="0" err="1"/>
              <a:t>hỏng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endParaRPr lang="en-US" sz="2800" dirty="0"/>
          </a:p>
          <a:p>
            <a:pPr lvl="0" algn="just"/>
            <a:r>
              <a:rPr lang="en-US" sz="2800" dirty="0" err="1">
                <a:solidFill>
                  <a:srgbClr val="FF0000"/>
                </a:solidFill>
              </a:rPr>
              <a:t>Cập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nhật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đầy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đủ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tình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trạng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phát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triển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mua</a:t>
            </a:r>
            <a:r>
              <a:rPr lang="en-US" sz="2800" dirty="0">
                <a:solidFill>
                  <a:srgbClr val="FF0000"/>
                </a:solidFill>
              </a:rPr>
              <a:t> NPL</a:t>
            </a:r>
          </a:p>
          <a:p>
            <a:pPr lvl="0" algn="just"/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thủ</a:t>
            </a:r>
            <a:r>
              <a:rPr lang="en-US" sz="2800" dirty="0"/>
              <a:t> </a:t>
            </a:r>
            <a:r>
              <a:rPr lang="en-US" sz="2800" dirty="0" err="1"/>
              <a:t>tục</a:t>
            </a:r>
            <a:r>
              <a:rPr lang="en-US" sz="2800" dirty="0"/>
              <a:t> </a:t>
            </a:r>
            <a:r>
              <a:rPr lang="en-US" sz="2800" dirty="0" err="1"/>
              <a:t>đảm</a:t>
            </a:r>
            <a:r>
              <a:rPr lang="en-US" sz="2800" dirty="0"/>
              <a:t> </a:t>
            </a:r>
            <a:r>
              <a:rPr lang="en-US" sz="2800" dirty="0" err="1"/>
              <a:t>bảo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  <a:p>
            <a:pPr algn="just"/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7.1 </a:t>
            </a:r>
            <a:r>
              <a:rPr lang="en-US" sz="3200" dirty="0" err="1"/>
              <a:t>Nhiệm</a:t>
            </a:r>
            <a:r>
              <a:rPr lang="en-US" sz="3200" dirty="0"/>
              <a:t> </a:t>
            </a:r>
            <a:r>
              <a:rPr lang="en-US" sz="3200" dirty="0" err="1"/>
              <a:t>vụ</a:t>
            </a:r>
            <a:r>
              <a:rPr lang="en-US" sz="3200" dirty="0"/>
              <a:t> </a:t>
            </a:r>
            <a:r>
              <a:rPr lang="en-US" sz="3200" dirty="0" err="1"/>
              <a:t>của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48407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7.2.1 </a:t>
            </a:r>
            <a:r>
              <a:rPr lang="en-US" sz="2800" dirty="0" err="1"/>
              <a:t>Nghiên</a:t>
            </a:r>
            <a:r>
              <a:rPr lang="en-US" sz="2800" dirty="0"/>
              <a:t> </a:t>
            </a:r>
            <a:r>
              <a:rPr lang="en-US" sz="2800" dirty="0" err="1"/>
              <a:t>cứu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 smtClean="0"/>
              <a:t>thuật</a:t>
            </a:r>
            <a:endParaRPr lang="en-US" sz="2800" dirty="0" smtClean="0"/>
          </a:p>
          <a:p>
            <a:pPr algn="just"/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: </a:t>
            </a:r>
            <a:r>
              <a:rPr lang="en-US" sz="2800" dirty="0" err="1">
                <a:solidFill>
                  <a:srgbClr val="FF0000"/>
                </a:solidFill>
              </a:rPr>
              <a:t>tìm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hiểu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về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thành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cấu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trúc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dệt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sắc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trọng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/>
              <a:t>,..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cuốn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(pantone book),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(swatch)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(layout) </a:t>
            </a:r>
            <a:r>
              <a:rPr lang="en-US" sz="2800" dirty="0" err="1"/>
              <a:t>kèm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cuốn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: </a:t>
            </a:r>
            <a:r>
              <a:rPr lang="en-US" sz="2800" dirty="0" err="1">
                <a:solidFill>
                  <a:srgbClr val="FF0000"/>
                </a:solidFill>
              </a:rPr>
              <a:t>phân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tích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phụ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về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nội</a:t>
            </a:r>
            <a:r>
              <a:rPr lang="en-US" sz="2800" dirty="0">
                <a:solidFill>
                  <a:srgbClr val="FF0000"/>
                </a:solidFill>
              </a:rPr>
              <a:t> dung: </a:t>
            </a:r>
            <a:r>
              <a:rPr lang="en-US" sz="2800" dirty="0" err="1">
                <a:solidFill>
                  <a:srgbClr val="FF0000"/>
                </a:solidFill>
              </a:rPr>
              <a:t>thành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phần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sắc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kích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cỡ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hình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dạng</a:t>
            </a:r>
            <a:r>
              <a:rPr lang="en-US" sz="2800" dirty="0">
                <a:solidFill>
                  <a:srgbClr val="FF0000"/>
                </a:solidFill>
              </a:rPr>
              <a:t>,…</a:t>
            </a:r>
          </a:p>
          <a:p>
            <a:pPr marL="0" indent="0" algn="just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: </a:t>
            </a:r>
            <a:r>
              <a:rPr lang="en-US" sz="2800" dirty="0" err="1"/>
              <a:t>dây</a:t>
            </a:r>
            <a:r>
              <a:rPr lang="en-US" sz="2800" dirty="0"/>
              <a:t> </a:t>
            </a:r>
            <a:r>
              <a:rPr lang="en-US" sz="2800" dirty="0" err="1"/>
              <a:t>kéo</a:t>
            </a:r>
            <a:r>
              <a:rPr lang="en-US" sz="2800" dirty="0"/>
              <a:t>, </a:t>
            </a:r>
            <a:r>
              <a:rPr lang="en-US" sz="2800" dirty="0" err="1"/>
              <a:t>nút</a:t>
            </a:r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529082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NPL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 </a:t>
            </a:r>
            <a:r>
              <a:rPr lang="en-US" sz="2800" dirty="0" err="1"/>
              <a:t>xà</a:t>
            </a:r>
            <a:r>
              <a:rPr lang="en-US" sz="2800" dirty="0"/>
              <a:t> </a:t>
            </a:r>
            <a:r>
              <a:rPr lang="en-US" sz="2800" dirty="0" err="1"/>
              <a:t>cừ</a:t>
            </a:r>
            <a:endParaRPr lang="en-US" sz="2800" dirty="0"/>
          </a:p>
          <a:p>
            <a:pPr algn="just"/>
            <a:r>
              <a:rPr lang="en-US" sz="2800" dirty="0" err="1">
                <a:solidFill>
                  <a:srgbClr val="FF0000"/>
                </a:solidFill>
              </a:rPr>
              <a:t>Bảng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số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kích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thước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:</a:t>
            </a:r>
            <a:r>
              <a:rPr lang="en-US" sz="2800" dirty="0"/>
              <a:t> qua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này</a:t>
            </a:r>
            <a:r>
              <a:rPr lang="en-US" sz="2800" dirty="0"/>
              <a:t>, ta </a:t>
            </a:r>
            <a:r>
              <a:rPr lang="en-US" sz="2800" dirty="0" err="1"/>
              <a:t>ước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NPL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NPL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55149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7.2.2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</a:p>
          <a:p>
            <a:pPr algn="just"/>
            <a:r>
              <a:rPr lang="en-US" sz="2800" dirty="0"/>
              <a:t>Qua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ta </a:t>
            </a:r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gì</a:t>
            </a:r>
            <a:r>
              <a:rPr lang="en-US" sz="2800" dirty="0"/>
              <a:t>?</a:t>
            </a:r>
          </a:p>
          <a:p>
            <a:pPr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69427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7.2.2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</a:p>
          <a:p>
            <a:pPr algn="just"/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hết</a:t>
            </a:r>
            <a:r>
              <a:rPr lang="en-US" sz="2800" dirty="0"/>
              <a:t> </a:t>
            </a:r>
            <a:r>
              <a:rPr lang="en-US" sz="2800" dirty="0" err="1"/>
              <a:t>sức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QLĐH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.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/>
              <a:t>đó</a:t>
            </a:r>
            <a:r>
              <a:rPr lang="en-US" sz="2800" dirty="0"/>
              <a:t>,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chú</a:t>
            </a:r>
            <a:r>
              <a:rPr lang="en-US" sz="2800" dirty="0"/>
              <a:t> ý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: </a:t>
            </a:r>
            <a:r>
              <a:rPr lang="en-US" sz="2800" dirty="0" err="1"/>
              <a:t>số</a:t>
            </a:r>
            <a:r>
              <a:rPr lang="en-US" sz="2800" dirty="0"/>
              <a:t> PO#, </a:t>
            </a:r>
            <a:r>
              <a:rPr lang="en-US" sz="2800" dirty="0" err="1">
                <a:solidFill>
                  <a:srgbClr val="FF0000"/>
                </a:solidFill>
              </a:rPr>
              <a:t>ngày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tối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phép</a:t>
            </a:r>
            <a:r>
              <a:rPr lang="en-US" sz="2800" dirty="0"/>
              <a:t>, </a:t>
            </a:r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tên</a:t>
            </a:r>
            <a:r>
              <a:rPr lang="en-US" sz="2800" dirty="0"/>
              <a:t> account, </a:t>
            </a:r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,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size,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mỗi</a:t>
            </a:r>
            <a:r>
              <a:rPr lang="en-US" sz="2800" dirty="0"/>
              <a:t> size,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,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nhãn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,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mở</a:t>
            </a:r>
            <a:r>
              <a:rPr lang="en-US" sz="2800" dirty="0"/>
              <a:t> L/C, </a:t>
            </a:r>
            <a:r>
              <a:rPr lang="en-US" sz="2800" dirty="0" err="1"/>
              <a:t>giá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,…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340977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7.2.3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(reference </a:t>
            </a:r>
            <a:r>
              <a:rPr lang="en-US" sz="2800" dirty="0" err="1"/>
              <a:t>smpl</a:t>
            </a:r>
            <a:r>
              <a:rPr lang="en-US" sz="2800" dirty="0"/>
              <a:t>):</a:t>
            </a:r>
          </a:p>
          <a:p>
            <a:pPr algn="just"/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này</a:t>
            </a:r>
            <a:r>
              <a:rPr lang="en-US" sz="2800" dirty="0"/>
              <a:t> do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. </a:t>
            </a:r>
            <a:r>
              <a:rPr lang="en-US" sz="2800" dirty="0" err="1"/>
              <a:t>Đây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trực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0000"/>
                </a:solidFill>
              </a:rPr>
              <a:t>xem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xét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loại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nguyên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phụ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được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sử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dụng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độ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đàn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hồi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sắc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thành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của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loại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nguyên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phụ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sự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phối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mối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tương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quan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giữa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đường</a:t>
            </a:r>
            <a:r>
              <a:rPr lang="en-US" sz="2800" dirty="0">
                <a:solidFill>
                  <a:srgbClr val="FF0000"/>
                </a:solidFill>
              </a:rPr>
              <a:t> may </a:t>
            </a:r>
            <a:r>
              <a:rPr lang="en-US" sz="2800" dirty="0" err="1">
                <a:solidFill>
                  <a:srgbClr val="FF0000"/>
                </a:solidFill>
              </a:rPr>
              <a:t>trên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,..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,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phân</a:t>
            </a:r>
            <a:r>
              <a:rPr lang="en-US" sz="2800" dirty="0"/>
              <a:t> </a:t>
            </a:r>
            <a:r>
              <a:rPr lang="en-US" sz="2800" dirty="0" err="1"/>
              <a:t>tích</a:t>
            </a:r>
            <a:r>
              <a:rPr lang="en-US" sz="2800" dirty="0"/>
              <a:t> </a:t>
            </a:r>
            <a:r>
              <a:rPr lang="en-US" sz="2800" dirty="0" err="1"/>
              <a:t>phù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NPL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47868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7.2.4 Swatch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endParaRPr lang="en-US" sz="2800" dirty="0"/>
          </a:p>
          <a:p>
            <a:pPr algn="just"/>
            <a:r>
              <a:rPr lang="en-US" sz="2800" dirty="0" err="1">
                <a:solidFill>
                  <a:srgbClr val="FF0000"/>
                </a:solidFill>
              </a:rPr>
              <a:t>Là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đính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mẫu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thật</a:t>
            </a:r>
            <a:r>
              <a:rPr lang="en-US" sz="2800" dirty="0">
                <a:solidFill>
                  <a:srgbClr val="FF0000"/>
                </a:solidFill>
              </a:rPr>
              <a:t> do </a:t>
            </a:r>
            <a:r>
              <a:rPr lang="en-US" sz="2800" dirty="0" err="1">
                <a:solidFill>
                  <a:srgbClr val="FF0000"/>
                </a:solidFill>
              </a:rPr>
              <a:t>khách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hoặc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cung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cấp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gửi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đến</a:t>
            </a:r>
            <a:r>
              <a:rPr lang="en-US" sz="2800" dirty="0"/>
              <a:t>, </a:t>
            </a:r>
            <a:r>
              <a:rPr lang="en-US" sz="2800" dirty="0" err="1"/>
              <a:t>đây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xem</a:t>
            </a:r>
            <a:r>
              <a:rPr lang="en-US" sz="2800" dirty="0"/>
              <a:t> </a:t>
            </a:r>
            <a:r>
              <a:rPr lang="en-US" sz="2800" dirty="0" err="1"/>
              <a:t>xét</a:t>
            </a:r>
            <a:r>
              <a:rPr lang="en-US" sz="2800" dirty="0"/>
              <a:t>, so </a:t>
            </a:r>
            <a:r>
              <a:rPr lang="en-US" sz="2800" dirty="0" err="1"/>
              <a:t>sánh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 smtClean="0"/>
              <a:t>đại</a:t>
            </a:r>
            <a:r>
              <a:rPr lang="en-US" sz="2800" dirty="0" smtClean="0"/>
              <a:t> </a:t>
            </a:r>
            <a:r>
              <a:rPr lang="en-US" sz="2800" dirty="0" err="1"/>
              <a:t>trà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đảm</a:t>
            </a:r>
            <a:r>
              <a:rPr lang="en-US" sz="2800" dirty="0"/>
              <a:t> </a:t>
            </a:r>
            <a:r>
              <a:rPr lang="en-US" sz="2800" dirty="0" err="1"/>
              <a:t>bảo</a:t>
            </a:r>
            <a:r>
              <a:rPr lang="en-US" sz="2800" dirty="0"/>
              <a:t> </a:t>
            </a:r>
            <a:r>
              <a:rPr lang="en-US" sz="2800" dirty="0" err="1"/>
              <a:t>đúng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dày</a:t>
            </a:r>
            <a:r>
              <a:rPr lang="en-US" sz="2800" dirty="0"/>
              <a:t>, </a:t>
            </a:r>
            <a:r>
              <a:rPr lang="en-US" sz="2800" dirty="0" err="1"/>
              <a:t>cấu</a:t>
            </a:r>
            <a:r>
              <a:rPr lang="en-US" sz="2800" dirty="0"/>
              <a:t> </a:t>
            </a:r>
            <a:r>
              <a:rPr lang="en-US" sz="2800" dirty="0" err="1"/>
              <a:t>trúc</a:t>
            </a:r>
            <a:r>
              <a:rPr lang="en-US" sz="2800" dirty="0"/>
              <a:t> </a:t>
            </a:r>
            <a:r>
              <a:rPr lang="en-US" sz="2800" dirty="0" err="1"/>
              <a:t>dệt</a:t>
            </a:r>
            <a:r>
              <a:rPr lang="en-US" sz="2800" dirty="0"/>
              <a:t>,…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hay </a:t>
            </a:r>
            <a:r>
              <a:rPr lang="en-US" sz="2800" dirty="0" err="1"/>
              <a:t>không</a:t>
            </a:r>
            <a:r>
              <a:rPr lang="en-US" sz="2800" dirty="0"/>
              <a:t>.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bất</a:t>
            </a:r>
            <a:r>
              <a:rPr lang="en-US" sz="2800" dirty="0"/>
              <a:t> </a:t>
            </a:r>
            <a:r>
              <a:rPr lang="en-US" sz="2800" dirty="0" err="1"/>
              <a:t>kì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,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ngay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kịp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xử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945758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7.2.5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NPL</a:t>
            </a:r>
          </a:p>
          <a:p>
            <a:pPr algn="just"/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bổ</a:t>
            </a:r>
            <a:r>
              <a:rPr lang="en-US" sz="2800" dirty="0"/>
              <a:t> sung do </a:t>
            </a:r>
            <a:r>
              <a:rPr lang="en-US" sz="2800" dirty="0" err="1"/>
              <a:t>phòng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phòng</a:t>
            </a:r>
            <a:r>
              <a:rPr lang="en-US" sz="2800" dirty="0"/>
              <a:t> CAD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. Qua </a:t>
            </a:r>
            <a:r>
              <a:rPr lang="en-US" sz="2800" dirty="0" err="1"/>
              <a:t>đó</a:t>
            </a:r>
            <a:r>
              <a:rPr lang="en-US" sz="2800" dirty="0"/>
              <a:t>, ta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0000"/>
                </a:solidFill>
              </a:rPr>
              <a:t>tính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toán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chính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hơn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>
                <a:solidFill>
                  <a:srgbClr val="FF0000"/>
                </a:solidFill>
              </a:rPr>
              <a:t> NPL </a:t>
            </a:r>
            <a:r>
              <a:rPr lang="en-US" sz="2800" dirty="0" err="1">
                <a:solidFill>
                  <a:srgbClr val="FF0000"/>
                </a:solidFill>
              </a:rPr>
              <a:t>cần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đặt</a:t>
            </a:r>
            <a:r>
              <a:rPr lang="en-US" sz="2800" dirty="0">
                <a:solidFill>
                  <a:srgbClr val="FF0000"/>
                </a:solidFill>
              </a:rPr>
              <a:t>.</a:t>
            </a:r>
            <a:r>
              <a:rPr lang="en-US" sz="2800" dirty="0"/>
              <a:t> </a:t>
            </a:r>
            <a:r>
              <a:rPr lang="en-US" sz="2800" dirty="0" err="1"/>
              <a:t>Tránh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thiếu</a:t>
            </a:r>
            <a:r>
              <a:rPr lang="en-US" sz="2800" dirty="0"/>
              <a:t> </a:t>
            </a:r>
            <a:r>
              <a:rPr lang="en-US" sz="2800" dirty="0" err="1"/>
              <a:t>hụt</a:t>
            </a:r>
            <a:r>
              <a:rPr lang="en-US" sz="2800" dirty="0"/>
              <a:t> hay </a:t>
            </a:r>
            <a:r>
              <a:rPr lang="en-US" sz="2800" dirty="0" err="1"/>
              <a:t>lãng</a:t>
            </a:r>
            <a:r>
              <a:rPr lang="en-US" sz="2800" dirty="0"/>
              <a:t> </a:t>
            </a:r>
            <a:r>
              <a:rPr lang="en-US" sz="2800" dirty="0" err="1"/>
              <a:t>phí</a:t>
            </a:r>
            <a:r>
              <a:rPr lang="en-US" sz="2800" dirty="0"/>
              <a:t> NPL.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70598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7.2.6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NPL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qua email</a:t>
            </a:r>
          </a:p>
          <a:p>
            <a:pPr algn="just"/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,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bổ</a:t>
            </a:r>
            <a:r>
              <a:rPr lang="en-US" sz="2800" dirty="0"/>
              <a:t> sung </a:t>
            </a:r>
            <a:r>
              <a:rPr lang="en-US" sz="2800" dirty="0" err="1" smtClean="0"/>
              <a:t>thêm</a:t>
            </a:r>
            <a:r>
              <a:rPr lang="en-US" sz="2800" dirty="0" smtClean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NPL.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QLĐH </a:t>
            </a:r>
            <a:r>
              <a:rPr lang="en-US" sz="2800" dirty="0" err="1"/>
              <a:t>xem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dung </a:t>
            </a:r>
            <a:r>
              <a:rPr lang="en-US" sz="2800" dirty="0" err="1"/>
              <a:t>này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. </a:t>
            </a:r>
            <a:endParaRPr lang="en-US" sz="2800" dirty="0" smtClean="0"/>
          </a:p>
          <a:p>
            <a:pPr marL="0" indent="0" algn="just">
              <a:buNone/>
            </a:pPr>
            <a:r>
              <a:rPr lang="en-US" sz="2800" dirty="0"/>
              <a:t>7.2.7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hoạch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giữa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QLĐH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giai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.</a:t>
            </a:r>
          </a:p>
          <a:p>
            <a:pPr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123380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Nhìn</a:t>
            </a:r>
            <a:r>
              <a:rPr lang="en-US" sz="2800" dirty="0"/>
              <a:t> </a:t>
            </a:r>
            <a:r>
              <a:rPr lang="en-US" sz="2800" dirty="0" err="1"/>
              <a:t>chung</a:t>
            </a:r>
            <a:r>
              <a:rPr lang="en-US" sz="2800" dirty="0"/>
              <a:t>,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ý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vấn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 smtClean="0"/>
              <a:t>sau</a:t>
            </a:r>
            <a:r>
              <a:rPr lang="en-US" sz="2800" dirty="0"/>
              <a:t>:</a:t>
            </a:r>
            <a:endParaRPr lang="en-US" sz="2800" dirty="0"/>
          </a:p>
          <a:p>
            <a:pPr lvl="0" algn="just"/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NPL do </a:t>
            </a:r>
            <a:r>
              <a:rPr lang="en-US" sz="2800" dirty="0" err="1"/>
              <a:t>phòng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phòng</a:t>
            </a:r>
            <a:r>
              <a:rPr lang="en-US" sz="2800" dirty="0"/>
              <a:t> CAD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endParaRPr lang="en-US" sz="2800" dirty="0"/>
          </a:p>
          <a:p>
            <a:pPr lvl="0" algn="just"/>
            <a:r>
              <a:rPr lang="en-US" sz="2800" dirty="0" err="1">
                <a:solidFill>
                  <a:srgbClr val="FF0000"/>
                </a:solidFill>
              </a:rPr>
              <a:t>Phân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tích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swatch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do </a:t>
            </a:r>
            <a:r>
              <a:rPr lang="en-US" sz="2800" dirty="0" err="1">
                <a:solidFill>
                  <a:srgbClr val="FF0000"/>
                </a:solidFill>
              </a:rPr>
              <a:t>khách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gửi</a:t>
            </a:r>
            <a:endParaRPr lang="en-US" sz="2800" dirty="0">
              <a:solidFill>
                <a:srgbClr val="FF0000"/>
              </a:solidFill>
            </a:endParaRPr>
          </a:p>
          <a:p>
            <a:pPr lvl="0" algn="just"/>
            <a:r>
              <a:rPr lang="en-US" sz="2800" dirty="0" err="1"/>
              <a:t>Rà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(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–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,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 smtClean="0"/>
              <a:t>)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7.3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NPL</a:t>
            </a:r>
          </a:p>
        </p:txBody>
      </p:sp>
    </p:spTree>
    <p:extLst>
      <p:ext uri="{BB962C8B-B14F-4D97-AF65-F5344CB8AC3E}">
        <p14:creationId xmlns:p14="http://schemas.microsoft.com/office/powerpoint/2010/main" val="2246785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 algn="just"/>
            <a:r>
              <a:rPr lang="en-US" sz="2800" dirty="0" err="1" smtClean="0">
                <a:solidFill>
                  <a:srgbClr val="FF0000"/>
                </a:solidFill>
              </a:rPr>
              <a:t>Xem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xét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mẫu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tham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khảo</a:t>
            </a:r>
            <a:r>
              <a:rPr lang="en-US" sz="2800" dirty="0">
                <a:solidFill>
                  <a:srgbClr val="FF0000"/>
                </a:solidFill>
              </a:rPr>
              <a:t> (reference </a:t>
            </a:r>
            <a:r>
              <a:rPr lang="en-US" sz="2800" dirty="0" err="1">
                <a:solidFill>
                  <a:srgbClr val="FF0000"/>
                </a:solidFill>
              </a:rPr>
              <a:t>smpl</a:t>
            </a:r>
            <a:r>
              <a:rPr lang="en-US" sz="2800" dirty="0">
                <a:solidFill>
                  <a:srgbClr val="FF0000"/>
                </a:solidFill>
              </a:rPr>
              <a:t>)</a:t>
            </a:r>
          </a:p>
          <a:p>
            <a:pPr lvl="0" algn="just"/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NPL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(do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 smtClean="0"/>
              <a:t>).</a:t>
            </a:r>
          </a:p>
          <a:p>
            <a:pPr marL="400050" lvl="1" indent="0" algn="just">
              <a:buNone/>
            </a:pPr>
            <a:r>
              <a:rPr lang="en-US" sz="2400" u="sng" dirty="0" err="1"/>
              <a:t>Ví</a:t>
            </a:r>
            <a:r>
              <a:rPr lang="en-US" sz="2400" u="sng" dirty="0"/>
              <a:t> </a:t>
            </a:r>
            <a:r>
              <a:rPr lang="en-US" sz="2400" u="sng" dirty="0" err="1"/>
              <a:t>dụ</a:t>
            </a:r>
            <a:r>
              <a:rPr lang="en-US" sz="2400" dirty="0"/>
              <a:t>: </a:t>
            </a:r>
            <a:r>
              <a:rPr lang="en-US" sz="2400" dirty="0" err="1"/>
              <a:t>Nghiên</a:t>
            </a:r>
            <a:r>
              <a:rPr lang="en-US" sz="2400" dirty="0"/>
              <a:t> </a:t>
            </a:r>
            <a:r>
              <a:rPr lang="en-US" sz="2400" dirty="0" err="1"/>
              <a:t>cứu</a:t>
            </a:r>
            <a:r>
              <a:rPr lang="en-US" sz="2400" dirty="0"/>
              <a:t> </a:t>
            </a:r>
            <a:r>
              <a:rPr lang="en-US" sz="2400" dirty="0" err="1"/>
              <a:t>về</a:t>
            </a:r>
            <a:r>
              <a:rPr lang="en-US" sz="2400" dirty="0"/>
              <a:t> </a:t>
            </a:r>
            <a:r>
              <a:rPr lang="en-US" sz="2400" dirty="0" err="1"/>
              <a:t>nguyên</a:t>
            </a:r>
            <a:r>
              <a:rPr lang="en-US" sz="2400" dirty="0"/>
              <a:t> </a:t>
            </a:r>
            <a:r>
              <a:rPr lang="en-US" sz="2400" dirty="0" err="1"/>
              <a:t>liệu</a:t>
            </a:r>
            <a:r>
              <a:rPr lang="en-US" sz="2400" dirty="0"/>
              <a:t> (</a:t>
            </a:r>
            <a:r>
              <a:rPr lang="en-US" sz="2400" dirty="0" err="1"/>
              <a:t>vải</a:t>
            </a:r>
            <a:r>
              <a:rPr lang="en-US" sz="2400" dirty="0"/>
              <a:t>)</a:t>
            </a:r>
          </a:p>
          <a:p>
            <a:pPr marL="1257300" lvl="3" indent="0" algn="just">
              <a:buNone/>
            </a:pPr>
            <a:r>
              <a:rPr lang="en-US" sz="2400" dirty="0" err="1"/>
              <a:t>Thành</a:t>
            </a:r>
            <a:r>
              <a:rPr lang="en-US" sz="2400" dirty="0"/>
              <a:t> </a:t>
            </a:r>
            <a:r>
              <a:rPr lang="en-US" sz="2400" dirty="0" err="1"/>
              <a:t>phần</a:t>
            </a:r>
            <a:r>
              <a:rPr lang="en-US" sz="2400" dirty="0"/>
              <a:t> </a:t>
            </a:r>
            <a:r>
              <a:rPr lang="en-US" sz="2400" dirty="0" err="1"/>
              <a:t>vải</a:t>
            </a:r>
            <a:r>
              <a:rPr lang="en-US" sz="2400" dirty="0"/>
              <a:t> (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liệu</a:t>
            </a:r>
            <a:r>
              <a:rPr lang="en-US" sz="2400" dirty="0"/>
              <a:t>)</a:t>
            </a:r>
          </a:p>
          <a:p>
            <a:pPr marL="1257300" lvl="3" indent="0" algn="just">
              <a:buNone/>
            </a:pPr>
            <a:r>
              <a:rPr lang="en-US" sz="2400" dirty="0" err="1"/>
              <a:t>Trọng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vải</a:t>
            </a:r>
            <a:endParaRPr lang="en-US" sz="2400" dirty="0"/>
          </a:p>
          <a:p>
            <a:pPr marL="1257300" lvl="3" indent="0" algn="just">
              <a:buNone/>
            </a:pPr>
            <a:r>
              <a:rPr lang="en-US" sz="2400" dirty="0" err="1" smtClean="0"/>
              <a:t>Cấu</a:t>
            </a:r>
            <a:r>
              <a:rPr lang="en-US" sz="2400" dirty="0" smtClean="0"/>
              <a:t> </a:t>
            </a:r>
            <a:r>
              <a:rPr lang="en-US" sz="2400" dirty="0" err="1"/>
              <a:t>trúc</a:t>
            </a:r>
            <a:r>
              <a:rPr lang="en-US" sz="2400" dirty="0"/>
              <a:t> </a:t>
            </a:r>
            <a:r>
              <a:rPr lang="en-US" sz="2400" dirty="0" err="1"/>
              <a:t>dệt</a:t>
            </a:r>
            <a:r>
              <a:rPr lang="en-US" sz="2400" dirty="0"/>
              <a:t> </a:t>
            </a:r>
            <a:r>
              <a:rPr lang="en-US" sz="2400" dirty="0" err="1"/>
              <a:t>vải</a:t>
            </a:r>
            <a:endParaRPr lang="en-US" sz="2400" dirty="0"/>
          </a:p>
          <a:p>
            <a:pPr marL="1257300" lvl="3" indent="0" algn="just">
              <a:buNone/>
            </a:pPr>
            <a:r>
              <a:rPr lang="en-US" sz="2400" dirty="0"/>
              <a:t>Pantone </a:t>
            </a:r>
            <a:r>
              <a:rPr lang="en-US" sz="2400" dirty="0" err="1"/>
              <a:t>màu</a:t>
            </a:r>
            <a:r>
              <a:rPr lang="en-US" sz="2400" dirty="0"/>
              <a:t> – color guide: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nhiều</a:t>
            </a:r>
            <a:r>
              <a:rPr lang="en-US" sz="2400" dirty="0"/>
              <a:t> </a:t>
            </a:r>
            <a:r>
              <a:rPr lang="en-US" sz="2400" dirty="0" err="1"/>
              <a:t>loại</a:t>
            </a:r>
            <a:r>
              <a:rPr lang="en-US" sz="2400" dirty="0"/>
              <a:t> pantone </a:t>
            </a:r>
            <a:r>
              <a:rPr lang="en-US" sz="2400" dirty="0" err="1"/>
              <a:t>màu</a:t>
            </a:r>
            <a:r>
              <a:rPr lang="en-US" sz="2400" dirty="0"/>
              <a:t> </a:t>
            </a:r>
            <a:r>
              <a:rPr lang="en-US" sz="2400" dirty="0" err="1"/>
              <a:t>khác</a:t>
            </a:r>
            <a:r>
              <a:rPr lang="en-US" sz="2400" dirty="0"/>
              <a:t> </a:t>
            </a:r>
            <a:r>
              <a:rPr lang="en-US" sz="2400" dirty="0" err="1"/>
              <a:t>nhau</a:t>
            </a:r>
            <a:endParaRPr lang="en-US" sz="2400" dirty="0"/>
          </a:p>
          <a:p>
            <a:pPr marL="0" lvl="0" indent="0" algn="just">
              <a:buNone/>
            </a:pPr>
            <a:endParaRPr lang="en-US" sz="2800" dirty="0"/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7.3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NPL</a:t>
            </a:r>
          </a:p>
        </p:txBody>
      </p:sp>
    </p:spTree>
    <p:extLst>
      <p:ext uri="{BB962C8B-B14F-4D97-AF65-F5344CB8AC3E}">
        <p14:creationId xmlns:p14="http://schemas.microsoft.com/office/powerpoint/2010/main" val="3442965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Căn</a:t>
            </a:r>
            <a:r>
              <a:rPr lang="en-US" sz="2800" dirty="0" smtClean="0"/>
              <a:t> </a:t>
            </a:r>
            <a:r>
              <a:rPr lang="en-US" sz="2800" dirty="0" err="1"/>
              <a:t>cứ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, </a:t>
            </a:r>
            <a:r>
              <a:rPr lang="en-US" sz="2800" dirty="0" err="1"/>
              <a:t>cán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liên</a:t>
            </a:r>
            <a:r>
              <a:rPr lang="en-US" sz="2800" dirty="0"/>
              <a:t> </a:t>
            </a:r>
            <a:r>
              <a:rPr lang="en-US" sz="2800" dirty="0" err="1"/>
              <a:t>hệ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ứng</a:t>
            </a:r>
            <a:r>
              <a:rPr lang="en-US" sz="2800" dirty="0"/>
              <a:t> </a:t>
            </a:r>
            <a:r>
              <a:rPr lang="en-US" sz="2800" dirty="0" err="1"/>
              <a:t>vật</a:t>
            </a:r>
            <a:r>
              <a:rPr lang="en-US" sz="2800" dirty="0"/>
              <a:t> </a:t>
            </a:r>
            <a:r>
              <a:rPr lang="en-US" sz="2800" dirty="0" err="1"/>
              <a:t>tư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7.3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NPL</a:t>
            </a:r>
          </a:p>
        </p:txBody>
      </p:sp>
    </p:spTree>
    <p:extLst>
      <p:ext uri="{BB962C8B-B14F-4D97-AF65-F5344CB8AC3E}">
        <p14:creationId xmlns:p14="http://schemas.microsoft.com/office/powerpoint/2010/main" val="2798566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NPL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do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QLĐH </a:t>
            </a:r>
            <a:r>
              <a:rPr lang="en-US" sz="2800" dirty="0" err="1"/>
              <a:t>hoặc</a:t>
            </a:r>
            <a:r>
              <a:rPr lang="en-US" sz="2800" dirty="0"/>
              <a:t> do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mua</a:t>
            </a:r>
            <a:r>
              <a:rPr lang="en-US" sz="2800" dirty="0"/>
              <a:t> NPL – Purchasing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ứng</a:t>
            </a:r>
            <a:r>
              <a:rPr lang="en-US" sz="2800" dirty="0"/>
              <a:t>,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QLĐH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tuân</a:t>
            </a:r>
            <a:r>
              <a:rPr lang="en-US" sz="2800" dirty="0"/>
              <a:t> </a:t>
            </a:r>
            <a:r>
              <a:rPr lang="en-US" sz="2800" dirty="0" err="1"/>
              <a:t>thủ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đúng</a:t>
            </a:r>
            <a:r>
              <a:rPr lang="en-US" sz="2800" dirty="0"/>
              <a:t> </a:t>
            </a:r>
            <a:r>
              <a:rPr lang="en-US" sz="2800" dirty="0" err="1"/>
              <a:t>nơi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.</a:t>
            </a:r>
          </a:p>
          <a:p>
            <a:pPr marL="0" lvl="0" indent="0" algn="just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7.4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NPL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049958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 smtClean="0"/>
              <a:t>Trước</a:t>
            </a:r>
            <a:r>
              <a:rPr lang="en-US" sz="2800" dirty="0" smtClean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NPL, </a:t>
            </a:r>
            <a:r>
              <a:rPr lang="en-US" sz="2800" dirty="0" err="1">
                <a:solidFill>
                  <a:srgbClr val="FF0000"/>
                </a:solidFill>
              </a:rPr>
              <a:t>nhân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viên</a:t>
            </a:r>
            <a:r>
              <a:rPr lang="en-US" sz="2800" dirty="0">
                <a:solidFill>
                  <a:srgbClr val="FF0000"/>
                </a:solidFill>
              </a:rPr>
              <a:t> QLĐH </a:t>
            </a:r>
            <a:r>
              <a:rPr lang="en-US" sz="2800" dirty="0" err="1">
                <a:solidFill>
                  <a:srgbClr val="FF0000"/>
                </a:solidFill>
              </a:rPr>
              <a:t>sẽ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lập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ra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một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danh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loại</a:t>
            </a:r>
            <a:r>
              <a:rPr lang="en-US" sz="2800" dirty="0">
                <a:solidFill>
                  <a:srgbClr val="FF0000"/>
                </a:solidFill>
              </a:rPr>
              <a:t> NPL </a:t>
            </a:r>
            <a:r>
              <a:rPr lang="en-US" sz="2800" dirty="0" err="1">
                <a:solidFill>
                  <a:srgbClr val="FF0000"/>
                </a:solidFill>
              </a:rPr>
              <a:t>cần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thiết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từng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từng</a:t>
            </a:r>
            <a:r>
              <a:rPr lang="en-US" sz="2800" dirty="0">
                <a:solidFill>
                  <a:srgbClr val="FF0000"/>
                </a:solidFill>
              </a:rPr>
              <a:t> size </a:t>
            </a:r>
            <a:r>
              <a:rPr lang="en-US" sz="2800" dirty="0" err="1">
                <a:solidFill>
                  <a:srgbClr val="FF0000"/>
                </a:solidFill>
              </a:rPr>
              <a:t>của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mỗi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mã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với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định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mức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mới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dùng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(</a:t>
            </a:r>
            <a:r>
              <a:rPr lang="en-US" sz="2800" dirty="0" err="1">
                <a:solidFill>
                  <a:srgbClr val="FF0000"/>
                </a:solidFill>
              </a:rPr>
              <a:t>chứ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không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như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định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mức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dùng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trong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quá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trình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làm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giá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).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7.4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NPL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12582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smtClean="0">
                <a:solidFill>
                  <a:srgbClr val="FF0000"/>
                </a:solidFill>
              </a:rPr>
              <a:t>Lap-dip </a:t>
            </a:r>
            <a:r>
              <a:rPr lang="en-US" sz="2800" dirty="0" err="1" smtClean="0">
                <a:solidFill>
                  <a:srgbClr val="FF0000"/>
                </a:solidFill>
              </a:rPr>
              <a:t>là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các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mẫu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vải</a:t>
            </a:r>
            <a:r>
              <a:rPr lang="en-US" sz="2800" dirty="0" smtClean="0">
                <a:solidFill>
                  <a:srgbClr val="FF0000"/>
                </a:solidFill>
              </a:rPr>
              <a:t>/</a:t>
            </a:r>
            <a:r>
              <a:rPr lang="en-US" sz="2800" dirty="0" err="1" smtClean="0">
                <a:solidFill>
                  <a:srgbClr val="FF0000"/>
                </a:solidFill>
              </a:rPr>
              <a:t>sợi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được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nhuộm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màu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thử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nghiệm</a:t>
            </a:r>
            <a:r>
              <a:rPr lang="en-US" sz="2800" dirty="0" smtClean="0">
                <a:solidFill>
                  <a:srgbClr val="FF0000"/>
                </a:solidFill>
              </a:rPr>
              <a:t> do NCC </a:t>
            </a:r>
            <a:r>
              <a:rPr lang="en-US" sz="2800" dirty="0" err="1" smtClean="0">
                <a:solidFill>
                  <a:srgbClr val="FF0000"/>
                </a:solidFill>
              </a:rPr>
              <a:t>thực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hiện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trên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các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loại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thuốc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nhuộm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với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tỉ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lệ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màu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khác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nhau</a:t>
            </a:r>
            <a:r>
              <a:rPr lang="en-US" sz="2800" dirty="0" smtClean="0">
                <a:solidFill>
                  <a:srgbClr val="FF0000"/>
                </a:solidFill>
              </a:rPr>
              <a:t>, </a:t>
            </a:r>
            <a:r>
              <a:rPr lang="en-US" sz="2800" dirty="0" err="1" smtClean="0">
                <a:solidFill>
                  <a:srgbClr val="FF0000"/>
                </a:solidFill>
              </a:rPr>
              <a:t>nhằm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đáp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ứng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đúng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ánh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màu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vải</a:t>
            </a:r>
            <a:r>
              <a:rPr lang="en-US" sz="2800" dirty="0" smtClean="0">
                <a:solidFill>
                  <a:srgbClr val="FF0000"/>
                </a:solidFill>
              </a:rPr>
              <a:t>/</a:t>
            </a:r>
            <a:r>
              <a:rPr lang="en-US" sz="2800" dirty="0" err="1" smtClean="0">
                <a:solidFill>
                  <a:srgbClr val="FF0000"/>
                </a:solidFill>
              </a:rPr>
              <a:t>sợi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như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khách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hàng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yêu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cầu</a:t>
            </a:r>
            <a:r>
              <a:rPr lang="en-US" sz="2800" dirty="0" smtClean="0">
                <a:solidFill>
                  <a:srgbClr val="FF0000"/>
                </a:solidFill>
              </a:rPr>
              <a:t>.</a:t>
            </a:r>
          </a:p>
          <a:p>
            <a:pPr algn="just"/>
            <a:r>
              <a:rPr lang="en-US" sz="2800" dirty="0" err="1" smtClean="0"/>
              <a:t>Phương</a:t>
            </a:r>
            <a:r>
              <a:rPr lang="en-US" sz="2800" dirty="0" smtClean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Lap-dip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soi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(light box machine </a:t>
            </a:r>
            <a:r>
              <a:rPr lang="en-US" sz="2800" dirty="0" err="1"/>
              <a:t>hoặc</a:t>
            </a:r>
            <a:r>
              <a:rPr lang="en-US" sz="2800" dirty="0"/>
              <a:t> spectrometer)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tùy</a:t>
            </a:r>
            <a:r>
              <a:rPr lang="en-US" sz="2800" dirty="0"/>
              <a:t> </a:t>
            </a:r>
            <a:r>
              <a:rPr lang="en-US" sz="2800" dirty="0" err="1"/>
              <a:t>chọn</a:t>
            </a:r>
            <a:r>
              <a:rPr lang="en-US" sz="2800" dirty="0"/>
              <a:t> </a:t>
            </a:r>
            <a:r>
              <a:rPr lang="en-US" sz="2800" dirty="0" err="1"/>
              <a:t>nguồn</a:t>
            </a:r>
            <a:r>
              <a:rPr lang="en-US" sz="2800" dirty="0"/>
              <a:t> </a:t>
            </a:r>
            <a:r>
              <a:rPr lang="en-US" sz="2800" dirty="0" err="1"/>
              <a:t>sáng</a:t>
            </a:r>
            <a:r>
              <a:rPr lang="en-US" sz="2800" dirty="0"/>
              <a:t> </a:t>
            </a:r>
            <a:r>
              <a:rPr lang="en-US" sz="2800" dirty="0" err="1"/>
              <a:t>thích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7.5 </a:t>
            </a:r>
            <a:r>
              <a:rPr lang="en-US" sz="3200" dirty="0" err="1"/>
              <a:t>Giới</a:t>
            </a:r>
            <a:r>
              <a:rPr lang="en-US" sz="3200" dirty="0"/>
              <a:t> </a:t>
            </a:r>
            <a:r>
              <a:rPr lang="en-US" sz="3200" dirty="0" err="1"/>
              <a:t>thiệu</a:t>
            </a:r>
            <a:r>
              <a:rPr lang="en-US" sz="3200" dirty="0"/>
              <a:t> </a:t>
            </a:r>
            <a:r>
              <a:rPr lang="en-US" sz="3200" dirty="0" err="1"/>
              <a:t>về</a:t>
            </a:r>
            <a:r>
              <a:rPr lang="en-US" sz="3200" dirty="0"/>
              <a:t> </a:t>
            </a:r>
            <a:r>
              <a:rPr lang="en-US" sz="3200" dirty="0" err="1"/>
              <a:t>bảng</a:t>
            </a:r>
            <a:r>
              <a:rPr lang="en-US" sz="3200" dirty="0"/>
              <a:t> Lap-dip</a:t>
            </a:r>
          </a:p>
        </p:txBody>
      </p:sp>
    </p:spTree>
    <p:extLst>
      <p:ext uri="{BB962C8B-B14F-4D97-AF65-F5344CB8AC3E}">
        <p14:creationId xmlns:p14="http://schemas.microsoft.com/office/powerpoint/2010/main" val="2858173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7.6.1 </a:t>
            </a:r>
            <a:r>
              <a:rPr lang="en-US" sz="2800" dirty="0" err="1"/>
              <a:t>Thông</a:t>
            </a:r>
            <a:r>
              <a:rPr lang="en-US" sz="2800" dirty="0"/>
              <a:t> tin</a:t>
            </a:r>
          </a:p>
          <a:p>
            <a:pPr marL="0" indent="0" algn="just">
              <a:buNone/>
            </a:pP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chúng</a:t>
            </a:r>
            <a:r>
              <a:rPr lang="en-US" sz="2800" dirty="0"/>
              <a:t> ta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đưa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,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chính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lót</a:t>
            </a:r>
            <a:r>
              <a:rPr lang="en-US" sz="2800" dirty="0">
                <a:solidFill>
                  <a:srgbClr val="FF0000"/>
                </a:solidFill>
              </a:rPr>
              <a:t>: </a:t>
            </a:r>
            <a:r>
              <a:rPr lang="en-US" sz="2800" dirty="0" err="1">
                <a:solidFill>
                  <a:srgbClr val="FF0000"/>
                </a:solidFill>
              </a:rPr>
              <a:t>thành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trọng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riêng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cấu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trúc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tính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của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kiểu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biên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khổ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kiểu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dệt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sắc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độ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bền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độ</a:t>
            </a:r>
            <a:r>
              <a:rPr lang="en-US" sz="2800" dirty="0">
                <a:solidFill>
                  <a:srgbClr val="FF0000"/>
                </a:solidFill>
              </a:rPr>
              <a:t> co </a:t>
            </a:r>
            <a:r>
              <a:rPr lang="en-US" sz="2800" dirty="0" err="1">
                <a:solidFill>
                  <a:srgbClr val="FF0000"/>
                </a:solidFill>
              </a:rPr>
              <a:t>rút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cường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lực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của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quy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đóng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gói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cuộn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(</a:t>
            </a:r>
            <a:r>
              <a:rPr lang="en-US" sz="2800" dirty="0" err="1">
                <a:solidFill>
                  <a:srgbClr val="FF0000"/>
                </a:solidFill>
              </a:rPr>
              <a:t>cuộn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tròn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xếp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bao</a:t>
            </a:r>
            <a:r>
              <a:rPr lang="en-US" sz="2800" dirty="0">
                <a:solidFill>
                  <a:srgbClr val="FF0000"/>
                </a:solidFill>
              </a:rPr>
              <a:t>),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tin </a:t>
            </a:r>
            <a:r>
              <a:rPr lang="en-US" sz="2800" dirty="0" err="1">
                <a:solidFill>
                  <a:srgbClr val="FF0000"/>
                </a:solidFill>
              </a:rPr>
              <a:t>trên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cuộn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,...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26890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 smtClean="0"/>
              <a:t>Mex</a:t>
            </a:r>
            <a:r>
              <a:rPr lang="en-US" sz="2800" dirty="0"/>
              <a:t>: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chủng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, </a:t>
            </a:r>
            <a:r>
              <a:rPr lang="en-US" sz="2800" dirty="0" err="1"/>
              <a:t>khổ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rộng</a:t>
            </a:r>
            <a:r>
              <a:rPr lang="en-US" sz="2800" dirty="0"/>
              <a:t> </a:t>
            </a:r>
            <a:r>
              <a:rPr lang="en-US" sz="2800" dirty="0" err="1"/>
              <a:t>biên</a:t>
            </a:r>
            <a:r>
              <a:rPr lang="en-US" sz="2800" dirty="0"/>
              <a:t>,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ép</a:t>
            </a:r>
            <a:r>
              <a:rPr lang="en-US" sz="2800" dirty="0"/>
              <a:t> </a:t>
            </a:r>
            <a:r>
              <a:rPr lang="en-US" sz="2800" dirty="0" err="1"/>
              <a:t>dán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co </a:t>
            </a:r>
            <a:r>
              <a:rPr lang="en-US" sz="2800" dirty="0" err="1"/>
              <a:t>giãn</a:t>
            </a:r>
            <a:r>
              <a:rPr lang="en-US" sz="2800" dirty="0"/>
              <a:t>,…</a:t>
            </a:r>
          </a:p>
          <a:p>
            <a:pPr algn="just"/>
            <a:r>
              <a:rPr lang="en-US" sz="2800" dirty="0" err="1"/>
              <a:t>Chỉ</a:t>
            </a:r>
            <a:r>
              <a:rPr lang="en-US" sz="2800" dirty="0"/>
              <a:t>: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, chi </a:t>
            </a:r>
            <a:r>
              <a:rPr lang="en-US" sz="2800" dirty="0" err="1"/>
              <a:t>số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co </a:t>
            </a:r>
            <a:r>
              <a:rPr lang="en-US" sz="2800" dirty="0" err="1"/>
              <a:t>rút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mét</a:t>
            </a:r>
            <a:r>
              <a:rPr lang="en-US" sz="2800" dirty="0"/>
              <a:t>/</a:t>
            </a:r>
            <a:r>
              <a:rPr lang="en-US" sz="2800" dirty="0" err="1"/>
              <a:t>cuộn</a:t>
            </a:r>
            <a:r>
              <a:rPr lang="en-US" sz="2800" dirty="0"/>
              <a:t>,…</a:t>
            </a:r>
          </a:p>
          <a:p>
            <a:pPr algn="just"/>
            <a:r>
              <a:rPr lang="en-US" sz="2800" dirty="0" err="1"/>
              <a:t>Dây</a:t>
            </a:r>
            <a:r>
              <a:rPr lang="en-US" sz="2800" dirty="0"/>
              <a:t> </a:t>
            </a:r>
            <a:r>
              <a:rPr lang="en-US" sz="2800" dirty="0" err="1"/>
              <a:t>kéo</a:t>
            </a:r>
            <a:r>
              <a:rPr lang="en-US" sz="2800" dirty="0"/>
              <a:t>: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chủng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,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,…</a:t>
            </a:r>
          </a:p>
          <a:p>
            <a:pPr algn="just"/>
            <a:r>
              <a:rPr lang="en-US" sz="2800" dirty="0" err="1"/>
              <a:t>Nhãn</a:t>
            </a:r>
            <a:r>
              <a:rPr lang="en-US" sz="2800" dirty="0"/>
              <a:t>: </a:t>
            </a:r>
            <a:r>
              <a:rPr lang="en-US" sz="2800" dirty="0" err="1"/>
              <a:t>Thông</a:t>
            </a:r>
            <a:r>
              <a:rPr lang="en-US" sz="2800" dirty="0"/>
              <a:t> tin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nhãn</a:t>
            </a:r>
            <a:r>
              <a:rPr lang="en-US" sz="2800" dirty="0"/>
              <a:t>, </a:t>
            </a:r>
            <a:r>
              <a:rPr lang="en-US" sz="2800" dirty="0" err="1"/>
              <a:t>ngôn</a:t>
            </a:r>
            <a:r>
              <a:rPr lang="en-US" sz="2800" dirty="0"/>
              <a:t> </a:t>
            </a:r>
            <a:r>
              <a:rPr lang="en-US" sz="2800" dirty="0" err="1"/>
              <a:t>ngữ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,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nền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, layout,…</a:t>
            </a:r>
          </a:p>
          <a:p>
            <a:pPr algn="just"/>
            <a:r>
              <a:rPr lang="en-US" sz="2800" dirty="0" err="1"/>
              <a:t>Nút</a:t>
            </a:r>
            <a:r>
              <a:rPr lang="en-US" sz="2800" dirty="0"/>
              <a:t>: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kính</a:t>
            </a:r>
            <a:r>
              <a:rPr lang="en-US" sz="2800" dirty="0"/>
              <a:t>,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, </a:t>
            </a:r>
            <a:r>
              <a:rPr lang="en-US" sz="2800" dirty="0" err="1"/>
              <a:t>kiểu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lỗ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,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,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dạng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,…</a:t>
            </a:r>
          </a:p>
          <a:p>
            <a:pPr algn="just"/>
            <a:r>
              <a:rPr lang="en-US" sz="2800" dirty="0"/>
              <a:t>…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151156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7.6.2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endParaRPr lang="en-US" sz="2800" dirty="0"/>
          </a:p>
          <a:p>
            <a:pPr algn="just"/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xem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yếu</a:t>
            </a:r>
            <a:r>
              <a:rPr lang="en-US" sz="2800" dirty="0"/>
              <a:t> </a:t>
            </a:r>
            <a:r>
              <a:rPr lang="en-US" sz="2800" dirty="0" err="1"/>
              <a:t>tố</a:t>
            </a:r>
            <a:r>
              <a:rPr lang="en-US" sz="2800" dirty="0"/>
              <a:t> </a:t>
            </a:r>
            <a:r>
              <a:rPr lang="en-US" sz="2800" dirty="0" err="1"/>
              <a:t>sống</a:t>
            </a:r>
            <a:r>
              <a:rPr lang="en-US" sz="2800" dirty="0"/>
              <a:t> </a:t>
            </a:r>
            <a:r>
              <a:rPr lang="en-US" sz="2800" dirty="0" err="1"/>
              <a:t>còn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xu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cạnh</a:t>
            </a:r>
            <a:r>
              <a:rPr lang="en-US" sz="2800" dirty="0"/>
              <a:t> </a:t>
            </a:r>
            <a:r>
              <a:rPr lang="en-US" sz="2800" dirty="0" err="1"/>
              <a:t>tranh</a:t>
            </a:r>
            <a:r>
              <a:rPr lang="en-US" sz="2800" dirty="0"/>
              <a:t> gay </a:t>
            </a:r>
            <a:r>
              <a:rPr lang="en-US" sz="2800" dirty="0" err="1"/>
              <a:t>gắt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nay.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xem</a:t>
            </a:r>
            <a:r>
              <a:rPr lang="en-US" sz="2800" dirty="0"/>
              <a:t> </a:t>
            </a:r>
            <a:r>
              <a:rPr lang="en-US" sz="2800" dirty="0" err="1"/>
              <a:t>xét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kiện</a:t>
            </a:r>
            <a:r>
              <a:rPr lang="en-US" sz="2800" dirty="0"/>
              <a:t> </a:t>
            </a:r>
            <a:r>
              <a:rPr lang="en-US" sz="2800" dirty="0" err="1"/>
              <a:t>tiên</a:t>
            </a:r>
            <a:r>
              <a:rPr lang="en-US" sz="2800" dirty="0"/>
              <a:t> </a:t>
            </a:r>
            <a:r>
              <a:rPr lang="en-US" sz="2800" dirty="0" err="1"/>
              <a:t>quyết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NPL.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16928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81000" y="1951037"/>
            <a:ext cx="83058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7.6.3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,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;</a:t>
            </a:r>
          </a:p>
          <a:p>
            <a:pPr algn="just"/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mục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dung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,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/>
              <a:t>Thu </a:t>
            </a:r>
            <a:r>
              <a:rPr lang="en-US" sz="2800" dirty="0" err="1"/>
              <a:t>thập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đưa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mình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tìm</a:t>
            </a:r>
            <a:r>
              <a:rPr lang="en-US" sz="2800" dirty="0"/>
              <a:t> </a:t>
            </a:r>
            <a:r>
              <a:rPr lang="en-US" sz="2800" dirty="0" err="1"/>
              <a:t>hiểu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Lựa</a:t>
            </a:r>
            <a:r>
              <a:rPr lang="en-US" sz="2800" dirty="0"/>
              <a:t> </a:t>
            </a:r>
            <a:r>
              <a:rPr lang="en-US" sz="2800" dirty="0" err="1"/>
              <a:t>chọn</a:t>
            </a:r>
            <a:r>
              <a:rPr lang="en-US" sz="2800" dirty="0"/>
              <a:t> </a:t>
            </a:r>
            <a:r>
              <a:rPr lang="en-US" sz="2800" dirty="0" err="1"/>
              <a:t>chiến</a:t>
            </a:r>
            <a:r>
              <a:rPr lang="en-US" sz="2800" dirty="0"/>
              <a:t> </a:t>
            </a:r>
            <a:r>
              <a:rPr lang="en-US" sz="2800" dirty="0" err="1"/>
              <a:t>lược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chiến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70582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7.6.4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lực</a:t>
            </a:r>
            <a:r>
              <a:rPr lang="en-US" sz="2800" dirty="0"/>
              <a:t>, </a:t>
            </a:r>
            <a:r>
              <a:rPr lang="en-US" sz="2800" dirty="0" err="1"/>
              <a:t>uy</a:t>
            </a:r>
            <a:r>
              <a:rPr lang="en-US" sz="2800" dirty="0"/>
              <a:t> </a:t>
            </a:r>
            <a:r>
              <a:rPr lang="en-US" sz="2800" dirty="0" err="1"/>
              <a:t>tín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nghệ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,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endParaRPr lang="en-US" sz="2800" dirty="0"/>
          </a:p>
          <a:p>
            <a:pPr algn="just"/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kinh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, </a:t>
            </a:r>
            <a:r>
              <a:rPr lang="en-US" sz="2800" dirty="0" err="1"/>
              <a:t>mỗi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tạo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uy</a:t>
            </a:r>
            <a:r>
              <a:rPr lang="en-US" sz="2800" dirty="0"/>
              <a:t> </a:t>
            </a:r>
            <a:r>
              <a:rPr lang="en-US" sz="2800" dirty="0" err="1"/>
              <a:t>tín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qua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lực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phục</a:t>
            </a:r>
            <a:r>
              <a:rPr lang="en-US" sz="2800" dirty="0"/>
              <a:t> </a:t>
            </a:r>
            <a:r>
              <a:rPr lang="en-US" sz="2800" dirty="0" err="1"/>
              <a:t>vụ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82333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kiến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chuyên</a:t>
            </a:r>
            <a:r>
              <a:rPr lang="en-US" sz="2800" dirty="0"/>
              <a:t> </a:t>
            </a:r>
            <a:r>
              <a:rPr lang="en-US" sz="2800" dirty="0" err="1"/>
              <a:t>môn</a:t>
            </a:r>
            <a:r>
              <a:rPr lang="en-US" sz="2800" dirty="0"/>
              <a:t> </a:t>
            </a:r>
            <a:r>
              <a:rPr lang="en-US" sz="2800" dirty="0" err="1"/>
              <a:t>sâu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ngành</a:t>
            </a:r>
            <a:r>
              <a:rPr lang="en-US" sz="2800" dirty="0"/>
              <a:t> </a:t>
            </a:r>
            <a:r>
              <a:rPr lang="en-US" sz="2800" dirty="0" err="1"/>
              <a:t>dệt</a:t>
            </a:r>
            <a:r>
              <a:rPr lang="en-US" sz="2800" dirty="0"/>
              <a:t>,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xơ</a:t>
            </a:r>
            <a:r>
              <a:rPr lang="en-US" sz="2800" dirty="0"/>
              <a:t> </a:t>
            </a:r>
            <a:r>
              <a:rPr lang="en-US" sz="2800" dirty="0" err="1"/>
              <a:t>sợi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;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nghệ</a:t>
            </a:r>
            <a:r>
              <a:rPr lang="en-US" sz="2800" dirty="0"/>
              <a:t> </a:t>
            </a:r>
            <a:r>
              <a:rPr lang="en-US" sz="2800" dirty="0" err="1"/>
              <a:t>dệt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giai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xử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vài</a:t>
            </a:r>
            <a:r>
              <a:rPr lang="en-US" sz="2800" dirty="0"/>
              <a:t> </a:t>
            </a:r>
            <a:r>
              <a:rPr lang="en-US" sz="2800" dirty="0" err="1"/>
              <a:t>năm</a:t>
            </a:r>
            <a:r>
              <a:rPr lang="en-US" sz="2800" dirty="0"/>
              <a:t> </a:t>
            </a:r>
            <a:r>
              <a:rPr lang="en-US" sz="2800" dirty="0" err="1"/>
              <a:t>kinh</a:t>
            </a:r>
            <a:r>
              <a:rPr lang="en-US" sz="2800" dirty="0"/>
              <a:t> </a:t>
            </a:r>
            <a:r>
              <a:rPr lang="en-US" sz="2800" dirty="0" err="1"/>
              <a:t>nghiệm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lĩnh</a:t>
            </a:r>
            <a:r>
              <a:rPr lang="en-US" sz="2800" dirty="0"/>
              <a:t> </a:t>
            </a:r>
            <a:r>
              <a:rPr lang="en-US" sz="2800" dirty="0" err="1"/>
              <a:t>vực</a:t>
            </a:r>
            <a:r>
              <a:rPr lang="en-US" sz="2800" dirty="0"/>
              <a:t> may </a:t>
            </a:r>
            <a:r>
              <a:rPr lang="en-US" sz="2800" dirty="0" err="1"/>
              <a:t>mặc</a:t>
            </a:r>
            <a:r>
              <a:rPr lang="en-US" sz="2800" dirty="0"/>
              <a:t>,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trang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7.7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vải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23330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/>
              <a:t>hiểu</a:t>
            </a:r>
            <a:r>
              <a:rPr lang="en-US" sz="2800" dirty="0"/>
              <a:t> </a:t>
            </a:r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vế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dạng</a:t>
            </a:r>
            <a:r>
              <a:rPr lang="en-US" sz="2800" dirty="0"/>
              <a:t> </a:t>
            </a:r>
            <a:r>
              <a:rPr lang="en-US" sz="2800" dirty="0" err="1"/>
              <a:t>lỗi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gặp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biện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xử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xuyên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thập</a:t>
            </a:r>
            <a:r>
              <a:rPr lang="en-US" sz="2800" dirty="0"/>
              <a:t>, </a:t>
            </a:r>
            <a:r>
              <a:rPr lang="en-US" sz="2800" dirty="0" err="1"/>
              <a:t>khảo</a:t>
            </a:r>
            <a:r>
              <a:rPr lang="en-US" sz="2800" dirty="0"/>
              <a:t> </a:t>
            </a:r>
            <a:r>
              <a:rPr lang="en-US" sz="2800" dirty="0" err="1"/>
              <a:t>sát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r>
              <a:rPr lang="en-US" sz="2800" dirty="0"/>
              <a:t> </a:t>
            </a:r>
            <a:r>
              <a:rPr lang="en-US" sz="2800" dirty="0" err="1"/>
              <a:t>thị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sợi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nước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Ưu</a:t>
            </a:r>
            <a:r>
              <a:rPr lang="en-US" sz="2800" dirty="0"/>
              <a:t> </a:t>
            </a:r>
            <a:r>
              <a:rPr lang="en-US" sz="2800" dirty="0" err="1"/>
              <a:t>điểm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, </a:t>
            </a:r>
            <a:r>
              <a:rPr lang="en-US" sz="2800" dirty="0" err="1"/>
              <a:t>thuyết</a:t>
            </a:r>
            <a:r>
              <a:rPr lang="en-US" sz="2800" dirty="0"/>
              <a:t> </a:t>
            </a:r>
            <a:r>
              <a:rPr lang="en-US" sz="2800" dirty="0" err="1"/>
              <a:t>phục</a:t>
            </a:r>
            <a:endParaRPr lang="en-US" sz="2800" dirty="0"/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7.7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vải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13040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PL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tổng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giống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, </a:t>
            </a:r>
            <a:r>
              <a:rPr lang="en-US" sz="2800" dirty="0" err="1"/>
              <a:t>nhưng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giản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dễ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/>
              <a:t>Bước</a:t>
            </a:r>
            <a:r>
              <a:rPr lang="en-US" sz="2800" dirty="0"/>
              <a:t> 1: </a:t>
            </a:r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, </a:t>
            </a:r>
            <a:r>
              <a:rPr lang="en-US" sz="2800" dirty="0" err="1"/>
              <a:t>thống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chủng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dựa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, TLKT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TCKT </a:t>
            </a:r>
            <a:r>
              <a:rPr lang="en-US" sz="2800" dirty="0" err="1"/>
              <a:t>của</a:t>
            </a:r>
            <a:r>
              <a:rPr lang="en-US" sz="2800" dirty="0"/>
              <a:t> PL.</a:t>
            </a:r>
          </a:p>
          <a:p>
            <a:pPr algn="just"/>
            <a:r>
              <a:rPr lang="en-US" sz="2800" dirty="0" err="1"/>
              <a:t>Bước</a:t>
            </a:r>
            <a:r>
              <a:rPr lang="en-US" sz="2800" dirty="0"/>
              <a:t> 2: 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đến</a:t>
            </a:r>
            <a:r>
              <a:rPr lang="en-US" sz="2800" dirty="0"/>
              <a:t> NCC.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NCC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thử</a:t>
            </a:r>
            <a:r>
              <a:rPr lang="en-US" sz="2800" dirty="0"/>
              <a:t> (</a:t>
            </a:r>
            <a:r>
              <a:rPr lang="en-US" sz="2800" dirty="0" err="1"/>
              <a:t>hoặc</a:t>
            </a:r>
            <a:r>
              <a:rPr lang="en-US" sz="2800" dirty="0"/>
              <a:t> L/D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may)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thỏa</a:t>
            </a:r>
            <a:r>
              <a:rPr lang="en-US" sz="2800" dirty="0"/>
              <a:t> </a:t>
            </a:r>
            <a:r>
              <a:rPr lang="en-US" sz="2800" dirty="0" err="1"/>
              <a:t>thuận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khoản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6106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7.8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122208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/>
              <a:t>Bước</a:t>
            </a:r>
            <a:r>
              <a:rPr lang="en-US" sz="2800" dirty="0"/>
              <a:t> 3: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thử</a:t>
            </a:r>
            <a:r>
              <a:rPr lang="en-US" sz="2800" dirty="0"/>
              <a:t>.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hành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hành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bên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KH.  </a:t>
            </a:r>
          </a:p>
          <a:p>
            <a:pPr algn="just"/>
            <a:r>
              <a:rPr lang="en-US" sz="2800" dirty="0" err="1"/>
              <a:t>Bước</a:t>
            </a:r>
            <a:r>
              <a:rPr lang="en-US" sz="2800" dirty="0"/>
              <a:t> 4: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KH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</a:p>
          <a:p>
            <a:pPr algn="just"/>
            <a:r>
              <a:rPr lang="en-US" sz="2800" dirty="0" err="1"/>
              <a:t>Bước</a:t>
            </a:r>
            <a:r>
              <a:rPr lang="en-US" sz="2800" dirty="0"/>
              <a:t> 5: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xuyên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giải</a:t>
            </a:r>
            <a:r>
              <a:rPr lang="en-US" sz="2800" dirty="0"/>
              <a:t> </a:t>
            </a:r>
            <a:r>
              <a:rPr lang="en-US" sz="2800" dirty="0" err="1"/>
              <a:t>quyết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cố</a:t>
            </a:r>
            <a:r>
              <a:rPr lang="en-US" sz="2800" dirty="0"/>
              <a:t>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(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trễ</a:t>
            </a:r>
            <a:r>
              <a:rPr lang="en-US" sz="2800" dirty="0"/>
              <a:t> </a:t>
            </a:r>
            <a:r>
              <a:rPr lang="en-US" sz="2800" dirty="0" err="1"/>
              <a:t>hạn</a:t>
            </a:r>
            <a:r>
              <a:rPr lang="en-US" sz="2800" dirty="0"/>
              <a:t>, </a:t>
            </a:r>
            <a:r>
              <a:rPr lang="en-US" sz="2800" dirty="0" err="1"/>
              <a:t>thiếu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,…)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6106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7.8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31526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/>
              <a:t>Bước</a:t>
            </a:r>
            <a:r>
              <a:rPr lang="en-US" sz="2800" dirty="0"/>
              <a:t> 6: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cam </a:t>
            </a:r>
            <a:r>
              <a:rPr lang="en-US" sz="2800" dirty="0" err="1"/>
              <a:t>kết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,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 err="1"/>
              <a:t>Bước</a:t>
            </a:r>
            <a:r>
              <a:rPr lang="en-US" sz="2800" dirty="0"/>
              <a:t> 7: </a:t>
            </a:r>
            <a:r>
              <a:rPr lang="en-US" sz="2800" dirty="0" err="1"/>
              <a:t>Nếu</a:t>
            </a:r>
            <a:r>
              <a:rPr lang="en-US" sz="2800" dirty="0"/>
              <a:t> PL </a:t>
            </a:r>
            <a:r>
              <a:rPr lang="en-US" sz="2800" dirty="0" err="1"/>
              <a:t>mua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nước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nhập</a:t>
            </a:r>
            <a:r>
              <a:rPr lang="en-US" sz="2800" dirty="0"/>
              <a:t> </a:t>
            </a:r>
            <a:r>
              <a:rPr lang="en-US" sz="2800" dirty="0" err="1"/>
              <a:t>khẩu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tờ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,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dịch</a:t>
            </a:r>
            <a:r>
              <a:rPr lang="en-US" sz="2800" dirty="0"/>
              <a:t> </a:t>
            </a:r>
            <a:r>
              <a:rPr lang="en-US" sz="2800" dirty="0" err="1"/>
              <a:t>vụ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,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kho</a:t>
            </a:r>
            <a:r>
              <a:rPr lang="en-US" sz="2800" dirty="0"/>
              <a:t>.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6106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7.8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33834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/>
              <a:t>Bước</a:t>
            </a:r>
            <a:r>
              <a:rPr lang="en-US" sz="2800" dirty="0"/>
              <a:t> 8: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nhập</a:t>
            </a:r>
            <a:r>
              <a:rPr lang="en-US" sz="2800" dirty="0"/>
              <a:t>,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KH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kho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liên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.</a:t>
            </a:r>
          </a:p>
          <a:p>
            <a:pPr algn="just"/>
            <a:r>
              <a:rPr lang="en-US" sz="2800" dirty="0" err="1"/>
              <a:t>Bước</a:t>
            </a:r>
            <a:r>
              <a:rPr lang="en-US" sz="2800" dirty="0"/>
              <a:t> 9: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kho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,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 err="1"/>
              <a:t>Bước</a:t>
            </a:r>
            <a:r>
              <a:rPr lang="en-US" sz="2800" dirty="0"/>
              <a:t> 10: </a:t>
            </a:r>
            <a:r>
              <a:rPr lang="en-US" sz="2800" dirty="0" err="1"/>
              <a:t>Tập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,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nợ</a:t>
            </a:r>
            <a:r>
              <a:rPr lang="en-US" sz="2800" dirty="0"/>
              <a:t>, </a:t>
            </a:r>
            <a:r>
              <a:rPr lang="en-US" sz="2800" dirty="0" err="1"/>
              <a:t>hóa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,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r>
              <a:rPr lang="en-US" sz="2800" dirty="0"/>
              <a:t>.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6106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7.8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156600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3820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lvl="0" algn="just"/>
            <a:r>
              <a:rPr lang="en-US" sz="2800" dirty="0" err="1"/>
              <a:t>Mùa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endParaRPr lang="en-US" sz="2800" dirty="0"/>
          </a:p>
          <a:p>
            <a:pPr lvl="0" algn="just"/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điểm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lvl="0"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cỡ</a:t>
            </a:r>
            <a:r>
              <a:rPr lang="en-US" sz="2800" dirty="0"/>
              <a:t>,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endParaRPr lang="en-US" sz="2800" dirty="0"/>
          </a:p>
          <a:p>
            <a:pPr lvl="0" algn="just"/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ghi</a:t>
            </a:r>
            <a:r>
              <a:rPr lang="en-US" sz="2800" dirty="0"/>
              <a:t> </a:t>
            </a:r>
            <a:r>
              <a:rPr lang="en-US" sz="2800" dirty="0" err="1"/>
              <a:t>chú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8.1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90907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3820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gốc</a:t>
            </a:r>
            <a:endParaRPr lang="en-US" sz="2800" dirty="0"/>
          </a:p>
          <a:p>
            <a:pPr marL="0" indent="0" algn="just">
              <a:buNone/>
            </a:pPr>
            <a:r>
              <a:rPr lang="en-US" sz="2800" dirty="0" err="1"/>
              <a:t>Bao</a:t>
            </a:r>
            <a:r>
              <a:rPr lang="en-US" sz="2800" dirty="0"/>
              <a:t> </a:t>
            </a:r>
            <a:r>
              <a:rPr lang="en-US" sz="2800" dirty="0" err="1"/>
              <a:t>gồm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/>
              <a:t>Trang</a:t>
            </a:r>
            <a:r>
              <a:rPr lang="en-US" sz="2800" dirty="0"/>
              <a:t> 1: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liệt</a:t>
            </a:r>
            <a:r>
              <a:rPr lang="en-US" sz="2800" dirty="0"/>
              <a:t> </a:t>
            </a:r>
            <a:r>
              <a:rPr lang="en-US" sz="2800" dirty="0" err="1"/>
              <a:t>kê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tiên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Trang</a:t>
            </a:r>
            <a:r>
              <a:rPr lang="en-US" sz="2800" dirty="0"/>
              <a:t> 2: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vẽ</a:t>
            </a:r>
            <a:r>
              <a:rPr lang="en-US" sz="2800" dirty="0"/>
              <a:t>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mặt</a:t>
            </a:r>
            <a:r>
              <a:rPr lang="en-US" sz="2800" dirty="0"/>
              <a:t> </a:t>
            </a:r>
            <a:r>
              <a:rPr lang="en-US" sz="2800" dirty="0" err="1"/>
              <a:t>trước</a:t>
            </a:r>
            <a:r>
              <a:rPr lang="en-US" sz="2800" dirty="0"/>
              <a:t>, </a:t>
            </a:r>
            <a:r>
              <a:rPr lang="en-US" sz="2800" dirty="0" err="1"/>
              <a:t>mặt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may.</a:t>
            </a:r>
          </a:p>
          <a:p>
            <a:pPr algn="just"/>
            <a:r>
              <a:rPr lang="en-US" sz="2800" dirty="0" err="1"/>
              <a:t>Trang</a:t>
            </a:r>
            <a:r>
              <a:rPr lang="en-US" sz="2800" dirty="0"/>
              <a:t> 3: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vẽ</a:t>
            </a:r>
            <a:r>
              <a:rPr lang="en-US" sz="2800" dirty="0"/>
              <a:t>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phức</a:t>
            </a:r>
            <a:r>
              <a:rPr lang="en-US" sz="2800" dirty="0"/>
              <a:t> </a:t>
            </a:r>
            <a:r>
              <a:rPr lang="en-US" sz="2800" dirty="0" err="1"/>
              <a:t>tạp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8.1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21935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3820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/>
              <a:t>Trang</a:t>
            </a:r>
            <a:r>
              <a:rPr lang="en-US" sz="2800" dirty="0"/>
              <a:t> 4: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,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NPL,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ước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NPL. </a:t>
            </a:r>
          </a:p>
          <a:p>
            <a:pPr algn="just"/>
            <a:r>
              <a:rPr lang="en-US" sz="2800" dirty="0" err="1"/>
              <a:t>Trang</a:t>
            </a:r>
            <a:r>
              <a:rPr lang="en-US" sz="2800" dirty="0"/>
              <a:t> 5: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may: </a:t>
            </a:r>
            <a:r>
              <a:rPr lang="en-US" sz="2800" dirty="0" err="1"/>
              <a:t>cấu</a:t>
            </a:r>
            <a:r>
              <a:rPr lang="en-US" sz="2800" dirty="0"/>
              <a:t> </a:t>
            </a:r>
            <a:r>
              <a:rPr lang="en-US" sz="2800" dirty="0" err="1"/>
              <a:t>trúc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,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may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 err="1"/>
              <a:t>Trang</a:t>
            </a:r>
            <a:r>
              <a:rPr lang="en-US" sz="2800" dirty="0"/>
              <a:t> 6: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: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đo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, </a:t>
            </a:r>
            <a:r>
              <a:rPr lang="en-US" sz="2800" dirty="0" err="1"/>
              <a:t>thông</a:t>
            </a:r>
            <a:r>
              <a:rPr lang="en-US" sz="2800" dirty="0"/>
              <a:t> qua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size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dung </a:t>
            </a:r>
            <a:r>
              <a:rPr lang="en-US" sz="2800" dirty="0" err="1"/>
              <a:t>sai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đo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. </a:t>
            </a:r>
          </a:p>
          <a:p>
            <a:pPr marL="0" indent="0" algn="just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8.1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150003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3820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/>
              <a:t>Trang</a:t>
            </a:r>
            <a:r>
              <a:rPr lang="en-US" sz="2800" dirty="0"/>
              <a:t> 7: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logo, </a:t>
            </a:r>
            <a:r>
              <a:rPr lang="en-US" sz="2800" dirty="0" err="1"/>
              <a:t>nhãn</a:t>
            </a:r>
            <a:r>
              <a:rPr lang="en-US" sz="2800" dirty="0"/>
              <a:t> </a:t>
            </a:r>
            <a:r>
              <a:rPr lang="en-US" sz="2800" dirty="0" err="1"/>
              <a:t>mác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 err="1"/>
              <a:t>Trang</a:t>
            </a:r>
            <a:r>
              <a:rPr lang="en-US" sz="2800" dirty="0"/>
              <a:t> 8: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: </a:t>
            </a:r>
            <a:r>
              <a:rPr lang="en-US" sz="2800" dirty="0" err="1"/>
              <a:t>ủi</a:t>
            </a:r>
            <a:r>
              <a:rPr lang="en-US" sz="2800" dirty="0"/>
              <a:t>,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gấp</a:t>
            </a:r>
            <a:r>
              <a:rPr lang="en-US" sz="2800" dirty="0"/>
              <a:t>,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/>
              <a:t>gói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 err="1"/>
              <a:t>Trang</a:t>
            </a:r>
            <a:r>
              <a:rPr lang="en-US" sz="2800" dirty="0"/>
              <a:t> 9: </a:t>
            </a:r>
            <a:r>
              <a:rPr lang="en-US" sz="2800" dirty="0" err="1"/>
              <a:t>Góp</a:t>
            </a:r>
            <a:r>
              <a:rPr lang="en-US" sz="2800" dirty="0"/>
              <a:t> ý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góp</a:t>
            </a:r>
            <a:r>
              <a:rPr lang="en-US" sz="2800" dirty="0"/>
              <a:t> ý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Fit </a:t>
            </a:r>
          </a:p>
          <a:p>
            <a:pPr marL="0" indent="0" algn="just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8.1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460206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TỔNG KẾT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Tóm</a:t>
            </a:r>
            <a:r>
              <a:rPr lang="en-US" dirty="0" smtClean="0"/>
              <a:t> </a:t>
            </a:r>
            <a:r>
              <a:rPr lang="en-US" dirty="0" err="1" smtClean="0"/>
              <a:t>tắt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đặt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.</a:t>
            </a:r>
            <a:endParaRPr lang="en-US" dirty="0" smtClean="0"/>
          </a:p>
          <a:p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58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BÀI TẬP VỀ NHÀ</a:t>
            </a:r>
          </a:p>
          <a:p>
            <a:pPr marL="0" indent="0">
              <a:buNone/>
            </a:pPr>
            <a:r>
              <a:rPr lang="en-US" dirty="0" err="1" smtClean="0"/>
              <a:t>Sưu</a:t>
            </a:r>
            <a:r>
              <a:rPr lang="en-US" dirty="0" smtClean="0"/>
              <a:t> </a:t>
            </a:r>
            <a:r>
              <a:rPr lang="en-US" dirty="0" err="1" smtClean="0"/>
              <a:t>tầm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t</a:t>
            </a:r>
            <a:r>
              <a:rPr lang="en-US" dirty="0" err="1" smtClean="0"/>
              <a:t>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dịch</a:t>
            </a:r>
            <a:r>
              <a:rPr lang="en-US" dirty="0" smtClean="0"/>
              <a:t> </a:t>
            </a:r>
            <a:r>
              <a:rPr lang="en-US" dirty="0" err="1" smtClean="0"/>
              <a:t>ra</a:t>
            </a:r>
            <a:r>
              <a:rPr lang="en-US" dirty="0" smtClean="0"/>
              <a:t> </a:t>
            </a:r>
            <a:r>
              <a:rPr lang="en-US" dirty="0" err="1" smtClean="0"/>
              <a:t>tiếng</a:t>
            </a:r>
            <a:r>
              <a:rPr lang="en-US" dirty="0" smtClean="0"/>
              <a:t> </a:t>
            </a:r>
            <a:r>
              <a:rPr lang="en-US" dirty="0" err="1" smtClean="0"/>
              <a:t>Việt</a:t>
            </a:r>
            <a:r>
              <a:rPr lang="en-US" dirty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mã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.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37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3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4435</TotalTime>
  <Words>2825</Words>
  <Application>Microsoft Office PowerPoint</Application>
  <PresentationFormat>On-screen Show (4:3)</PresentationFormat>
  <Paragraphs>226</Paragraphs>
  <Slides>37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871TGp_picture_light_ani</vt:lpstr>
      <vt:lpstr>KIỂM TRA BÀI CŨ</vt:lpstr>
      <vt:lpstr>GV: PHẠM T T THÚY</vt:lpstr>
      <vt:lpstr>MỤC TIÊU</vt:lpstr>
      <vt:lpstr>NỘI DUNG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TỔNG KẾT BÀI</vt:lpstr>
      <vt:lpstr>GIAO BÀI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admin</cp:lastModifiedBy>
  <cp:revision>235</cp:revision>
  <dcterms:created xsi:type="dcterms:W3CDTF">2013-12-02T23:45:18Z</dcterms:created>
  <dcterms:modified xsi:type="dcterms:W3CDTF">2020-06-03T13:42:49Z</dcterms:modified>
</cp:coreProperties>
</file>